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9" r:id="rId2"/>
  </p:sldIdLst>
  <p:sldSz cx="13716000" cy="212979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039C8"/>
    <a:srgbClr val="FAEE24"/>
    <a:srgbClr val="68D3C3"/>
    <a:srgbClr val="8C3DC4"/>
    <a:srgbClr val="F0E831"/>
    <a:srgbClr val="1533A0"/>
    <a:srgbClr val="6C4591"/>
    <a:srgbClr val="F57A25"/>
    <a:srgbClr val="E9732B"/>
    <a:srgbClr val="14299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C521D6-7076-4490-B93C-61A1D01406EF}" v="106" dt="2023-08-15T10:02:22.7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936" y="-40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presProps" Target="presProps.xml"/><Relationship Id="rId7"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Lee" userId="afdf3af26c9559ba" providerId="LiveId" clId="{EBC521D6-7076-4490-B93C-61A1D01406EF}"/>
    <pc:docChg chg="undo redo custSel addSld delSld modSld sldOrd">
      <pc:chgData name="Kenneth Lee" userId="afdf3af26c9559ba" providerId="LiveId" clId="{EBC521D6-7076-4490-B93C-61A1D01406EF}" dt="2023-08-17T10:50:00.537" v="8574" actId="20577"/>
      <pc:docMkLst>
        <pc:docMk/>
      </pc:docMkLst>
      <pc:sldChg chg="addSp delSp modSp del mod">
        <pc:chgData name="Kenneth Lee" userId="afdf3af26c9559ba" providerId="LiveId" clId="{EBC521D6-7076-4490-B93C-61A1D01406EF}" dt="2023-08-16T10:09:07.078" v="7321" actId="47"/>
        <pc:sldMkLst>
          <pc:docMk/>
          <pc:sldMk cId="1981114063" sldId="256"/>
        </pc:sldMkLst>
        <pc:spChg chg="mod">
          <ac:chgData name="Kenneth Lee" userId="afdf3af26c9559ba" providerId="LiveId" clId="{EBC521D6-7076-4490-B93C-61A1D01406EF}" dt="2023-08-01T07:49:48.788" v="143" actId="14100"/>
          <ac:spMkLst>
            <pc:docMk/>
            <pc:sldMk cId="1981114063" sldId="256"/>
            <ac:spMk id="5" creationId="{00000000-0000-0000-0000-000000000000}"/>
          </ac:spMkLst>
        </pc:spChg>
        <pc:spChg chg="del">
          <ac:chgData name="Kenneth Lee" userId="afdf3af26c9559ba" providerId="LiveId" clId="{EBC521D6-7076-4490-B93C-61A1D01406EF}" dt="2023-08-01T07:49:53.903" v="144" actId="478"/>
          <ac:spMkLst>
            <pc:docMk/>
            <pc:sldMk cId="1981114063" sldId="256"/>
            <ac:spMk id="7" creationId="{00000000-0000-0000-0000-000000000000}"/>
          </ac:spMkLst>
        </pc:spChg>
        <pc:spChg chg="mod">
          <ac:chgData name="Kenneth Lee" userId="afdf3af26c9559ba" providerId="LiveId" clId="{EBC521D6-7076-4490-B93C-61A1D01406EF}" dt="2023-08-01T07:50:29.341" v="186" actId="20577"/>
          <ac:spMkLst>
            <pc:docMk/>
            <pc:sldMk cId="1981114063" sldId="256"/>
            <ac:spMk id="8" creationId="{00000000-0000-0000-0000-000000000000}"/>
          </ac:spMkLst>
        </pc:spChg>
        <pc:picChg chg="add mod">
          <ac:chgData name="Kenneth Lee" userId="afdf3af26c9559ba" providerId="LiveId" clId="{EBC521D6-7076-4490-B93C-61A1D01406EF}" dt="2023-08-01T07:52:37.929" v="262" actId="14100"/>
          <ac:picMkLst>
            <pc:docMk/>
            <pc:sldMk cId="1981114063" sldId="256"/>
            <ac:picMk id="1026" creationId="{10A41FFD-6D0B-A1E5-813C-D4715C15DE2F}"/>
          </ac:picMkLst>
        </pc:picChg>
      </pc:sldChg>
      <pc:sldChg chg="addSp modSp new del mod">
        <pc:chgData name="Kenneth Lee" userId="afdf3af26c9559ba" providerId="LiveId" clId="{EBC521D6-7076-4490-B93C-61A1D01406EF}" dt="2023-08-08T08:56:10.308" v="5939" actId="2696"/>
        <pc:sldMkLst>
          <pc:docMk/>
          <pc:sldMk cId="4142550836" sldId="257"/>
        </pc:sldMkLst>
        <pc:spChg chg="mod">
          <ac:chgData name="Kenneth Lee" userId="afdf3af26c9559ba" providerId="LiveId" clId="{EBC521D6-7076-4490-B93C-61A1D01406EF}" dt="2023-08-08T07:27:45.650" v="521" actId="255"/>
          <ac:spMkLst>
            <pc:docMk/>
            <pc:sldMk cId="4142550836" sldId="257"/>
            <ac:spMk id="3" creationId="{C2185D82-F34D-5A36-68DA-4157D181ABB5}"/>
          </ac:spMkLst>
        </pc:spChg>
        <pc:spChg chg="add mod">
          <ac:chgData name="Kenneth Lee" userId="afdf3af26c9559ba" providerId="LiveId" clId="{EBC521D6-7076-4490-B93C-61A1D01406EF}" dt="2023-08-08T07:24:48.583" v="314" actId="20577"/>
          <ac:spMkLst>
            <pc:docMk/>
            <pc:sldMk cId="4142550836" sldId="257"/>
            <ac:spMk id="4" creationId="{5C1A7C40-3ECF-FA5D-81A0-0A399EAD80A9}"/>
          </ac:spMkLst>
        </pc:spChg>
      </pc:sldChg>
      <pc:sldChg chg="addSp delSp modSp add del mod ord">
        <pc:chgData name="Kenneth Lee" userId="afdf3af26c9559ba" providerId="LiveId" clId="{EBC521D6-7076-4490-B93C-61A1D01406EF}" dt="2023-08-16T10:09:06.031" v="7320" actId="47"/>
        <pc:sldMkLst>
          <pc:docMk/>
          <pc:sldMk cId="936926863" sldId="258"/>
        </pc:sldMkLst>
        <pc:spChg chg="add mod">
          <ac:chgData name="Kenneth Lee" userId="afdf3af26c9559ba" providerId="LiveId" clId="{EBC521D6-7076-4490-B93C-61A1D01406EF}" dt="2023-08-08T09:04:41.477" v="6172" actId="20577"/>
          <ac:spMkLst>
            <pc:docMk/>
            <pc:sldMk cId="936926863" sldId="258"/>
            <ac:spMk id="3" creationId="{EB5F9B3F-9D4C-0931-16EE-DEEDE28D964C}"/>
          </ac:spMkLst>
        </pc:spChg>
        <pc:spChg chg="add del mod">
          <ac:chgData name="Kenneth Lee" userId="afdf3af26c9559ba" providerId="LiveId" clId="{EBC521D6-7076-4490-B93C-61A1D01406EF}" dt="2023-08-08T07:34:59.900" v="571"/>
          <ac:spMkLst>
            <pc:docMk/>
            <pc:sldMk cId="936926863" sldId="258"/>
            <ac:spMk id="4" creationId="{12640ACA-2C1A-AEB3-CC9F-B94471723D91}"/>
          </ac:spMkLst>
        </pc:spChg>
        <pc:spChg chg="add mod">
          <ac:chgData name="Kenneth Lee" userId="afdf3af26c9559ba" providerId="LiveId" clId="{EBC521D6-7076-4490-B93C-61A1D01406EF}" dt="2023-08-08T09:03:16.163" v="6152" actId="20577"/>
          <ac:spMkLst>
            <pc:docMk/>
            <pc:sldMk cId="936926863" sldId="258"/>
            <ac:spMk id="4" creationId="{536F4477-3590-606F-E391-102973DC3F68}"/>
          </ac:spMkLst>
        </pc:spChg>
        <pc:spChg chg="del">
          <ac:chgData name="Kenneth Lee" userId="afdf3af26c9559ba" providerId="LiveId" clId="{EBC521D6-7076-4490-B93C-61A1D01406EF}" dt="2023-08-08T07:33:29.441" v="526" actId="478"/>
          <ac:spMkLst>
            <pc:docMk/>
            <pc:sldMk cId="936926863" sldId="258"/>
            <ac:spMk id="6" creationId="{00000000-0000-0000-0000-000000000000}"/>
          </ac:spMkLst>
        </pc:spChg>
        <pc:spChg chg="add del mod">
          <ac:chgData name="Kenneth Lee" userId="afdf3af26c9559ba" providerId="LiveId" clId="{EBC521D6-7076-4490-B93C-61A1D01406EF}" dt="2023-08-08T07:39:38.234" v="767" actId="478"/>
          <ac:spMkLst>
            <pc:docMk/>
            <pc:sldMk cId="936926863" sldId="258"/>
            <ac:spMk id="7" creationId="{2F4CE14C-8868-692D-576F-51FA0010A590}"/>
          </ac:spMkLst>
        </pc:spChg>
        <pc:spChg chg="mod">
          <ac:chgData name="Kenneth Lee" userId="afdf3af26c9559ba" providerId="LiveId" clId="{EBC521D6-7076-4490-B93C-61A1D01406EF}" dt="2023-08-08T07:33:40.409" v="566" actId="20577"/>
          <ac:spMkLst>
            <pc:docMk/>
            <pc:sldMk cId="936926863" sldId="258"/>
            <ac:spMk id="9" creationId="{00000000-0000-0000-0000-000000000000}"/>
          </ac:spMkLst>
        </pc:spChg>
        <pc:spChg chg="add del mod">
          <ac:chgData name="Kenneth Lee" userId="afdf3af26c9559ba" providerId="LiveId" clId="{EBC521D6-7076-4490-B93C-61A1D01406EF}" dt="2023-08-15T09:35:05.137" v="6179" actId="478"/>
          <ac:spMkLst>
            <pc:docMk/>
            <pc:sldMk cId="936926863" sldId="258"/>
            <ac:spMk id="10" creationId="{00000000-0000-0000-0000-000000000000}"/>
          </ac:spMkLst>
        </pc:spChg>
        <pc:spChg chg="add del mod">
          <ac:chgData name="Kenneth Lee" userId="afdf3af26c9559ba" providerId="LiveId" clId="{EBC521D6-7076-4490-B93C-61A1D01406EF}" dt="2023-08-08T08:57:19.312" v="6001" actId="20577"/>
          <ac:spMkLst>
            <pc:docMk/>
            <pc:sldMk cId="936926863" sldId="258"/>
            <ac:spMk id="11" creationId="{00000000-0000-0000-0000-000000000000}"/>
          </ac:spMkLst>
        </pc:spChg>
        <pc:spChg chg="del">
          <ac:chgData name="Kenneth Lee" userId="afdf3af26c9559ba" providerId="LiveId" clId="{EBC521D6-7076-4490-B93C-61A1D01406EF}" dt="2023-08-08T07:33:27.185" v="523" actId="478"/>
          <ac:spMkLst>
            <pc:docMk/>
            <pc:sldMk cId="936926863" sldId="258"/>
            <ac:spMk id="12" creationId="{00000000-0000-0000-0000-000000000000}"/>
          </ac:spMkLst>
        </pc:spChg>
        <pc:spChg chg="del mod">
          <ac:chgData name="Kenneth Lee" userId="afdf3af26c9559ba" providerId="LiveId" clId="{EBC521D6-7076-4490-B93C-61A1D01406EF}" dt="2023-08-08T07:33:27.185" v="525"/>
          <ac:spMkLst>
            <pc:docMk/>
            <pc:sldMk cId="936926863" sldId="258"/>
            <ac:spMk id="13" creationId="{00000000-0000-0000-0000-000000000000}"/>
          </ac:spMkLst>
        </pc:spChg>
        <pc:spChg chg="del">
          <ac:chgData name="Kenneth Lee" userId="afdf3af26c9559ba" providerId="LiveId" clId="{EBC521D6-7076-4490-B93C-61A1D01406EF}" dt="2023-08-08T07:26:59.623" v="513" actId="478"/>
          <ac:spMkLst>
            <pc:docMk/>
            <pc:sldMk cId="936926863" sldId="258"/>
            <ac:spMk id="14" creationId="{00000000-0000-0000-0000-000000000000}"/>
          </ac:spMkLst>
        </pc:spChg>
        <pc:spChg chg="del mod">
          <ac:chgData name="Kenneth Lee" userId="afdf3af26c9559ba" providerId="LiveId" clId="{EBC521D6-7076-4490-B93C-61A1D01406EF}" dt="2023-08-08T07:26:57.226" v="511" actId="478"/>
          <ac:spMkLst>
            <pc:docMk/>
            <pc:sldMk cId="936926863" sldId="258"/>
            <ac:spMk id="15" creationId="{00000000-0000-0000-0000-000000000000}"/>
          </ac:spMkLst>
        </pc:spChg>
        <pc:spChg chg="del">
          <ac:chgData name="Kenneth Lee" userId="afdf3af26c9559ba" providerId="LiveId" clId="{EBC521D6-7076-4490-B93C-61A1D01406EF}" dt="2023-08-08T07:26:58.507" v="512" actId="478"/>
          <ac:spMkLst>
            <pc:docMk/>
            <pc:sldMk cId="936926863" sldId="258"/>
            <ac:spMk id="16" creationId="{00000000-0000-0000-0000-000000000000}"/>
          </ac:spMkLst>
        </pc:spChg>
        <pc:spChg chg="add del mod">
          <ac:chgData name="Kenneth Lee" userId="afdf3af26c9559ba" providerId="LiveId" clId="{EBC521D6-7076-4490-B93C-61A1D01406EF}" dt="2023-08-08T07:39:40.179" v="768" actId="478"/>
          <ac:spMkLst>
            <pc:docMk/>
            <pc:sldMk cId="936926863" sldId="258"/>
            <ac:spMk id="17" creationId="{B9EB7134-1C4C-3E27-F505-FD26F53A5C00}"/>
          </ac:spMkLst>
        </pc:spChg>
        <pc:spChg chg="add del mod">
          <ac:chgData name="Kenneth Lee" userId="afdf3af26c9559ba" providerId="LiveId" clId="{EBC521D6-7076-4490-B93C-61A1D01406EF}" dt="2023-08-08T07:38:15.871" v="719"/>
          <ac:spMkLst>
            <pc:docMk/>
            <pc:sldMk cId="936926863" sldId="258"/>
            <ac:spMk id="18" creationId="{FFDECFDB-5DF8-CAE2-9AE4-F50CB83198AC}"/>
          </ac:spMkLst>
        </pc:spChg>
        <pc:spChg chg="add del mod">
          <ac:chgData name="Kenneth Lee" userId="afdf3af26c9559ba" providerId="LiveId" clId="{EBC521D6-7076-4490-B93C-61A1D01406EF}" dt="2023-08-08T07:38:15.855" v="717" actId="478"/>
          <ac:spMkLst>
            <pc:docMk/>
            <pc:sldMk cId="936926863" sldId="258"/>
            <ac:spMk id="19" creationId="{48F33A73-866F-2C2B-A932-ABBB31D0110E}"/>
          </ac:spMkLst>
        </pc:spChg>
        <pc:spChg chg="add del mod">
          <ac:chgData name="Kenneth Lee" userId="afdf3af26c9559ba" providerId="LiveId" clId="{EBC521D6-7076-4490-B93C-61A1D01406EF}" dt="2023-08-08T07:39:27.533" v="759"/>
          <ac:spMkLst>
            <pc:docMk/>
            <pc:sldMk cId="936926863" sldId="258"/>
            <ac:spMk id="20" creationId="{52FE7295-645A-2DC3-08E0-9994D231D0E8}"/>
          </ac:spMkLst>
        </pc:spChg>
        <pc:spChg chg="add del mod">
          <ac:chgData name="Kenneth Lee" userId="afdf3af26c9559ba" providerId="LiveId" clId="{EBC521D6-7076-4490-B93C-61A1D01406EF}" dt="2023-08-08T07:39:27.533" v="759"/>
          <ac:spMkLst>
            <pc:docMk/>
            <pc:sldMk cId="936926863" sldId="258"/>
            <ac:spMk id="21" creationId="{4EC8C99E-5555-2B30-0408-729648A13CE7}"/>
          </ac:spMkLst>
        </pc:spChg>
        <pc:spChg chg="add del mod">
          <ac:chgData name="Kenneth Lee" userId="afdf3af26c9559ba" providerId="LiveId" clId="{EBC521D6-7076-4490-B93C-61A1D01406EF}" dt="2023-08-08T07:59:51.386" v="2585" actId="478"/>
          <ac:spMkLst>
            <pc:docMk/>
            <pc:sldMk cId="936926863" sldId="258"/>
            <ac:spMk id="25" creationId="{8276FD2E-9201-5D6B-F664-E15CBCAF15D5}"/>
          </ac:spMkLst>
        </pc:spChg>
        <pc:spChg chg="add mod">
          <ac:chgData name="Kenneth Lee" userId="afdf3af26c9559ba" providerId="LiveId" clId="{EBC521D6-7076-4490-B93C-61A1D01406EF}" dt="2023-08-08T08:54:13.368" v="5938" actId="20577"/>
          <ac:spMkLst>
            <pc:docMk/>
            <pc:sldMk cId="936926863" sldId="258"/>
            <ac:spMk id="26" creationId="{3D49D038-1AD5-FDD9-4E48-07E8FB13E306}"/>
          </ac:spMkLst>
        </pc:spChg>
        <pc:picChg chg="add del mod">
          <ac:chgData name="Kenneth Lee" userId="afdf3af26c9559ba" providerId="LiveId" clId="{EBC521D6-7076-4490-B93C-61A1D01406EF}" dt="2023-08-08T07:45:00.945" v="837" actId="1076"/>
          <ac:picMkLst>
            <pc:docMk/>
            <pc:sldMk cId="936926863" sldId="258"/>
            <ac:picMk id="2" creationId="{00000000-0000-0000-0000-000000000000}"/>
          </ac:picMkLst>
        </pc:picChg>
        <pc:picChg chg="add mod">
          <ac:chgData name="Kenneth Lee" userId="afdf3af26c9559ba" providerId="LiveId" clId="{EBC521D6-7076-4490-B93C-61A1D01406EF}" dt="2023-08-15T09:34:06.955" v="6177" actId="1076"/>
          <ac:picMkLst>
            <pc:docMk/>
            <pc:sldMk cId="936926863" sldId="258"/>
            <ac:picMk id="7" creationId="{FF94FABC-A6B0-4290-9D30-0473A3F88F10}"/>
          </ac:picMkLst>
        </pc:picChg>
        <pc:picChg chg="add del mod modCrop">
          <ac:chgData name="Kenneth Lee" userId="afdf3af26c9559ba" providerId="LiveId" clId="{EBC521D6-7076-4490-B93C-61A1D01406EF}" dt="2023-08-08T08:24:25.809" v="5561" actId="478"/>
          <ac:picMkLst>
            <pc:docMk/>
            <pc:sldMk cId="936926863" sldId="258"/>
            <ac:picMk id="22" creationId="{BCFFE160-9E2C-D35A-6C88-CC1C8F7A355A}"/>
          </ac:picMkLst>
        </pc:picChg>
        <pc:picChg chg="add del mod modCrop">
          <ac:chgData name="Kenneth Lee" userId="afdf3af26c9559ba" providerId="LiveId" clId="{EBC521D6-7076-4490-B93C-61A1D01406EF}" dt="2023-08-08T08:24:29.573" v="5563" actId="478"/>
          <ac:picMkLst>
            <pc:docMk/>
            <pc:sldMk cId="936926863" sldId="258"/>
            <ac:picMk id="23" creationId="{01AE09B4-8E02-B3BD-122E-1AAFCBA44D08}"/>
          </ac:picMkLst>
        </pc:picChg>
        <pc:picChg chg="add del mod modCrop">
          <ac:chgData name="Kenneth Lee" userId="afdf3af26c9559ba" providerId="LiveId" clId="{EBC521D6-7076-4490-B93C-61A1D01406EF}" dt="2023-08-08T08:43:54.859" v="5720" actId="478"/>
          <ac:picMkLst>
            <pc:docMk/>
            <pc:sldMk cId="936926863" sldId="258"/>
            <ac:picMk id="24" creationId="{24667DA7-7AF2-56AD-3E93-D662EA5C632D}"/>
          </ac:picMkLst>
        </pc:picChg>
        <pc:picChg chg="add del mod modCrop">
          <ac:chgData name="Kenneth Lee" userId="afdf3af26c9559ba" providerId="LiveId" clId="{EBC521D6-7076-4490-B93C-61A1D01406EF}" dt="2023-08-08T08:24:27.596" v="5562" actId="478"/>
          <ac:picMkLst>
            <pc:docMk/>
            <pc:sldMk cId="936926863" sldId="258"/>
            <ac:picMk id="27" creationId="{BB01371B-1C6B-DC2E-5E72-AE3D904CCBC3}"/>
          </ac:picMkLst>
        </pc:picChg>
        <pc:picChg chg="add mod modCrop">
          <ac:chgData name="Kenneth Lee" userId="afdf3af26c9559ba" providerId="LiveId" clId="{EBC521D6-7076-4490-B93C-61A1D01406EF}" dt="2023-08-08T08:56:50.129" v="5964" actId="1076"/>
          <ac:picMkLst>
            <pc:docMk/>
            <pc:sldMk cId="936926863" sldId="258"/>
            <ac:picMk id="29" creationId="{3B4A276E-DA33-5384-C6BD-B513DA0AE543}"/>
          </ac:picMkLst>
        </pc:picChg>
        <pc:picChg chg="add mod modCrop">
          <ac:chgData name="Kenneth Lee" userId="afdf3af26c9559ba" providerId="LiveId" clId="{EBC521D6-7076-4490-B93C-61A1D01406EF}" dt="2023-08-08T08:57:03.968" v="5979" actId="1076"/>
          <ac:picMkLst>
            <pc:docMk/>
            <pc:sldMk cId="936926863" sldId="258"/>
            <ac:picMk id="30" creationId="{23572701-6873-57CE-9684-A0017CC58E16}"/>
          </ac:picMkLst>
        </pc:picChg>
        <pc:picChg chg="add mod modCrop">
          <ac:chgData name="Kenneth Lee" userId="afdf3af26c9559ba" providerId="LiveId" clId="{EBC521D6-7076-4490-B93C-61A1D01406EF}" dt="2023-08-08T08:57:29.300" v="6074" actId="1036"/>
          <ac:picMkLst>
            <pc:docMk/>
            <pc:sldMk cId="936926863" sldId="258"/>
            <ac:picMk id="31" creationId="{B4BFBF09-C02E-B1C8-5F58-570BEB6196DC}"/>
          </ac:picMkLst>
        </pc:picChg>
        <pc:picChg chg="add del mod">
          <ac:chgData name="Kenneth Lee" userId="afdf3af26c9559ba" providerId="LiveId" clId="{EBC521D6-7076-4490-B93C-61A1D01406EF}" dt="2023-08-08T08:48:14.857" v="5725" actId="478"/>
          <ac:picMkLst>
            <pc:docMk/>
            <pc:sldMk cId="936926863" sldId="258"/>
            <ac:picMk id="33" creationId="{CC7572DB-0167-8CCC-102B-3F63FB47794E}"/>
          </ac:picMkLst>
        </pc:picChg>
        <pc:picChg chg="add del mod">
          <ac:chgData name="Kenneth Lee" userId="afdf3af26c9559ba" providerId="LiveId" clId="{EBC521D6-7076-4490-B93C-61A1D01406EF}" dt="2023-08-08T08:49:16.695" v="5731" actId="478"/>
          <ac:picMkLst>
            <pc:docMk/>
            <pc:sldMk cId="936926863" sldId="258"/>
            <ac:picMk id="35" creationId="{741642A1-3A9D-1B03-C454-35476E2F12E5}"/>
          </ac:picMkLst>
        </pc:picChg>
        <pc:picChg chg="add del mod modCrop">
          <ac:chgData name="Kenneth Lee" userId="afdf3af26c9559ba" providerId="LiveId" clId="{EBC521D6-7076-4490-B93C-61A1D01406EF}" dt="2023-08-15T09:34:03.289" v="6176" actId="478"/>
          <ac:picMkLst>
            <pc:docMk/>
            <pc:sldMk cId="936926863" sldId="258"/>
            <ac:picMk id="37" creationId="{03362A75-6099-6050-DECA-67416DC8584C}"/>
          </ac:picMkLst>
        </pc:picChg>
      </pc:sldChg>
      <pc:sldChg chg="addSp delSp modSp add mod ord">
        <pc:chgData name="Kenneth Lee" userId="afdf3af26c9559ba" providerId="LiveId" clId="{EBC521D6-7076-4490-B93C-61A1D01406EF}" dt="2023-08-17T10:50:00.537" v="8574" actId="20577"/>
        <pc:sldMkLst>
          <pc:docMk/>
          <pc:sldMk cId="750513791" sldId="259"/>
        </pc:sldMkLst>
        <pc:spChg chg="mod">
          <ac:chgData name="Kenneth Lee" userId="afdf3af26c9559ba" providerId="LiveId" clId="{EBC521D6-7076-4490-B93C-61A1D01406EF}" dt="2023-08-17T10:46:11.586" v="8545" actId="20577"/>
          <ac:spMkLst>
            <pc:docMk/>
            <pc:sldMk cId="750513791" sldId="259"/>
            <ac:spMk id="3" creationId="{EB5F9B3F-9D4C-0931-16EE-DEEDE28D964C}"/>
          </ac:spMkLst>
        </pc:spChg>
        <pc:spChg chg="mod">
          <ac:chgData name="Kenneth Lee" userId="afdf3af26c9559ba" providerId="LiveId" clId="{EBC521D6-7076-4490-B93C-61A1D01406EF}" dt="2023-08-17T09:41:19.082" v="7907" actId="1036"/>
          <ac:spMkLst>
            <pc:docMk/>
            <pc:sldMk cId="750513791" sldId="259"/>
            <ac:spMk id="4" creationId="{536F4477-3590-606F-E391-102973DC3F68}"/>
          </ac:spMkLst>
        </pc:spChg>
        <pc:spChg chg="del">
          <ac:chgData name="Kenneth Lee" userId="afdf3af26c9559ba" providerId="LiveId" clId="{EBC521D6-7076-4490-B93C-61A1D01406EF}" dt="2023-08-15T09:35:13.519" v="6183" actId="478"/>
          <ac:spMkLst>
            <pc:docMk/>
            <pc:sldMk cId="750513791" sldId="259"/>
            <ac:spMk id="10" creationId="{00000000-0000-0000-0000-000000000000}"/>
          </ac:spMkLst>
        </pc:spChg>
        <pc:spChg chg="mod">
          <ac:chgData name="Kenneth Lee" userId="afdf3af26c9559ba" providerId="LiveId" clId="{EBC521D6-7076-4490-B93C-61A1D01406EF}" dt="2023-08-17T10:49:09.410" v="8557" actId="20577"/>
          <ac:spMkLst>
            <pc:docMk/>
            <pc:sldMk cId="750513791" sldId="259"/>
            <ac:spMk id="11" creationId="{00000000-0000-0000-0000-000000000000}"/>
          </ac:spMkLst>
        </pc:spChg>
        <pc:spChg chg="mod">
          <ac:chgData name="Kenneth Lee" userId="afdf3af26c9559ba" providerId="LiveId" clId="{EBC521D6-7076-4490-B93C-61A1D01406EF}" dt="2023-08-17T10:50:00.537" v="8574" actId="20577"/>
          <ac:spMkLst>
            <pc:docMk/>
            <pc:sldMk cId="750513791" sldId="259"/>
            <ac:spMk id="26" creationId="{3D49D038-1AD5-FDD9-4E48-07E8FB13E306}"/>
          </ac:spMkLst>
        </pc:spChg>
        <pc:picChg chg="mod">
          <ac:chgData name="Kenneth Lee" userId="afdf3af26c9559ba" providerId="LiveId" clId="{EBC521D6-7076-4490-B93C-61A1D01406EF}" dt="2023-08-15T09:47:00.996" v="6797" actId="1035"/>
          <ac:picMkLst>
            <pc:docMk/>
            <pc:sldMk cId="750513791" sldId="259"/>
            <ac:picMk id="2" creationId="{00000000-0000-0000-0000-000000000000}"/>
          </ac:picMkLst>
        </pc:picChg>
        <pc:picChg chg="del mod">
          <ac:chgData name="Kenneth Lee" userId="afdf3af26c9559ba" providerId="LiveId" clId="{EBC521D6-7076-4490-B93C-61A1D01406EF}" dt="2023-08-15T10:02:42.372" v="7157" actId="478"/>
          <ac:picMkLst>
            <pc:docMk/>
            <pc:sldMk cId="750513791" sldId="259"/>
            <ac:picMk id="7" creationId="{FF94FABC-A6B0-4290-9D30-0473A3F88F10}"/>
          </ac:picMkLst>
        </pc:picChg>
        <pc:picChg chg="add mod">
          <ac:chgData name="Kenneth Lee" userId="afdf3af26c9559ba" providerId="LiveId" clId="{EBC521D6-7076-4490-B93C-61A1D01406EF}" dt="2023-08-15T10:20:39.080" v="7319" actId="1036"/>
          <ac:picMkLst>
            <pc:docMk/>
            <pc:sldMk cId="750513791" sldId="259"/>
            <ac:picMk id="12" creationId="{78D20180-671E-9B9E-6F2D-92DE0EECFED1}"/>
          </ac:picMkLst>
        </pc:picChg>
        <pc:picChg chg="mod">
          <ac:chgData name="Kenneth Lee" userId="afdf3af26c9559ba" providerId="LiveId" clId="{EBC521D6-7076-4490-B93C-61A1D01406EF}" dt="2023-08-17T09:54:36.564" v="8433" actId="1035"/>
          <ac:picMkLst>
            <pc:docMk/>
            <pc:sldMk cId="750513791" sldId="259"/>
            <ac:picMk id="29" creationId="{3B4A276E-DA33-5384-C6BD-B513DA0AE543}"/>
          </ac:picMkLst>
        </pc:picChg>
        <pc:picChg chg="mod">
          <ac:chgData name="Kenneth Lee" userId="afdf3af26c9559ba" providerId="LiveId" clId="{EBC521D6-7076-4490-B93C-61A1D01406EF}" dt="2023-08-17T09:54:44.455" v="8435" actId="1036"/>
          <ac:picMkLst>
            <pc:docMk/>
            <pc:sldMk cId="750513791" sldId="259"/>
            <ac:picMk id="30" creationId="{23572701-6873-57CE-9684-A0017CC58E16}"/>
          </ac:picMkLst>
        </pc:picChg>
        <pc:picChg chg="mod">
          <ac:chgData name="Kenneth Lee" userId="afdf3af26c9559ba" providerId="LiveId" clId="{EBC521D6-7076-4490-B93C-61A1D01406EF}" dt="2023-08-17T09:41:03" v="7905" actId="1036"/>
          <ac:picMkLst>
            <pc:docMk/>
            <pc:sldMk cId="750513791" sldId="259"/>
            <ac:picMk id="31" creationId="{B4BFBF09-C02E-B1C8-5F58-570BEB6196DC}"/>
          </ac:picMkLst>
        </pc:picChg>
      </pc:sldChg>
    </pc:docChg>
  </pc:docChgLst>
</pc:chgInfo>
</file>

<file path=ppt/media/image1.png>
</file>

<file path=ppt/media/image2.png>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28700" y="3485561"/>
            <a:ext cx="11658600" cy="7414824"/>
          </a:xfrm>
        </p:spPr>
        <p:txBody>
          <a:bodyPr anchor="b"/>
          <a:lstStyle>
            <a:lvl1pPr algn="ctr">
              <a:defRPr sz="9000"/>
            </a:lvl1pPr>
          </a:lstStyle>
          <a:p>
            <a:r>
              <a:rPr lang="en-US"/>
              <a:t>Click to edit Master title style</a:t>
            </a:r>
            <a:endParaRPr lang="en-US" dirty="0"/>
          </a:p>
        </p:txBody>
      </p:sp>
      <p:sp>
        <p:nvSpPr>
          <p:cNvPr id="3" name="Subtitle 2"/>
          <p:cNvSpPr>
            <a:spLocks noGrp="1"/>
          </p:cNvSpPr>
          <p:nvPr>
            <p:ph type="subTitle" idx="1"/>
          </p:nvPr>
        </p:nvSpPr>
        <p:spPr>
          <a:xfrm>
            <a:off x="1714500" y="11186329"/>
            <a:ext cx="10287000" cy="5142061"/>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5BC79D3-ED3C-44FF-9B29-DDB4020175B6}" type="datetimeFigureOut">
              <a:rPr lang="en-US" smtClean="0"/>
              <a:t>8/17/2023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1828C-69D8-477F-8665-285ACB9EF37A}" type="slidenum">
              <a:rPr lang="en-US" smtClean="0"/>
              <a:t>‹#›</a:t>
            </a:fld>
            <a:endParaRPr lang="en-US"/>
          </a:p>
        </p:txBody>
      </p:sp>
    </p:spTree>
    <p:extLst>
      <p:ext uri="{BB962C8B-B14F-4D97-AF65-F5344CB8AC3E}">
        <p14:creationId xmlns:p14="http://schemas.microsoft.com/office/powerpoint/2010/main" val="2584265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BC79D3-ED3C-44FF-9B29-DDB4020175B6}" type="datetimeFigureOut">
              <a:rPr lang="en-US" smtClean="0"/>
              <a:t>8/17/2023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1828C-69D8-477F-8665-285ACB9EF37A}" type="slidenum">
              <a:rPr lang="en-US" smtClean="0"/>
              <a:t>‹#›</a:t>
            </a:fld>
            <a:endParaRPr lang="en-US"/>
          </a:p>
        </p:txBody>
      </p:sp>
    </p:spTree>
    <p:extLst>
      <p:ext uri="{BB962C8B-B14F-4D97-AF65-F5344CB8AC3E}">
        <p14:creationId xmlns:p14="http://schemas.microsoft.com/office/powerpoint/2010/main" val="2200623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15513" y="1133916"/>
            <a:ext cx="2957513" cy="1804898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42976" y="1133916"/>
            <a:ext cx="8701088" cy="1804898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BC79D3-ED3C-44FF-9B29-DDB4020175B6}" type="datetimeFigureOut">
              <a:rPr lang="en-US" smtClean="0"/>
              <a:t>8/17/2023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1828C-69D8-477F-8665-285ACB9EF37A}" type="slidenum">
              <a:rPr lang="en-US" smtClean="0"/>
              <a:t>‹#›</a:t>
            </a:fld>
            <a:endParaRPr lang="en-US"/>
          </a:p>
        </p:txBody>
      </p:sp>
    </p:spTree>
    <p:extLst>
      <p:ext uri="{BB962C8B-B14F-4D97-AF65-F5344CB8AC3E}">
        <p14:creationId xmlns:p14="http://schemas.microsoft.com/office/powerpoint/2010/main" val="2043111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BC79D3-ED3C-44FF-9B29-DDB4020175B6}" type="datetimeFigureOut">
              <a:rPr lang="en-US" smtClean="0"/>
              <a:t>8/17/2023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1828C-69D8-477F-8665-285ACB9EF37A}" type="slidenum">
              <a:rPr lang="en-US" smtClean="0"/>
              <a:t>‹#›</a:t>
            </a:fld>
            <a:endParaRPr lang="en-US"/>
          </a:p>
        </p:txBody>
      </p:sp>
    </p:spTree>
    <p:extLst>
      <p:ext uri="{BB962C8B-B14F-4D97-AF65-F5344CB8AC3E}">
        <p14:creationId xmlns:p14="http://schemas.microsoft.com/office/powerpoint/2010/main" val="835955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35832" y="5309691"/>
            <a:ext cx="11830050" cy="8859333"/>
          </a:xfrm>
        </p:spPr>
        <p:txBody>
          <a:bodyPr anchor="b"/>
          <a:lstStyle>
            <a:lvl1pPr>
              <a:defRPr sz="9000"/>
            </a:lvl1pPr>
          </a:lstStyle>
          <a:p>
            <a:r>
              <a:rPr lang="en-US"/>
              <a:t>Click to edit Master title style</a:t>
            </a:r>
            <a:endParaRPr lang="en-US" dirty="0"/>
          </a:p>
        </p:txBody>
      </p:sp>
      <p:sp>
        <p:nvSpPr>
          <p:cNvPr id="3" name="Text Placeholder 2"/>
          <p:cNvSpPr>
            <a:spLocks noGrp="1"/>
          </p:cNvSpPr>
          <p:nvPr>
            <p:ph type="body" idx="1"/>
          </p:nvPr>
        </p:nvSpPr>
        <p:spPr>
          <a:xfrm>
            <a:off x="935832" y="14252837"/>
            <a:ext cx="11830050" cy="4658914"/>
          </a:xfrm>
        </p:spPr>
        <p:txBody>
          <a:bodyPr/>
          <a:lstStyle>
            <a:lvl1pPr marL="0" indent="0">
              <a:buNone/>
              <a:defRPr sz="3600">
                <a:solidFill>
                  <a:schemeClr val="tx1"/>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5BC79D3-ED3C-44FF-9B29-DDB4020175B6}" type="datetimeFigureOut">
              <a:rPr lang="en-US" smtClean="0"/>
              <a:t>8/17/2023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1828C-69D8-477F-8665-285ACB9EF37A}" type="slidenum">
              <a:rPr lang="en-US" smtClean="0"/>
              <a:t>‹#›</a:t>
            </a:fld>
            <a:endParaRPr lang="en-US"/>
          </a:p>
        </p:txBody>
      </p:sp>
    </p:spTree>
    <p:extLst>
      <p:ext uri="{BB962C8B-B14F-4D97-AF65-F5344CB8AC3E}">
        <p14:creationId xmlns:p14="http://schemas.microsoft.com/office/powerpoint/2010/main" val="20976878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42975" y="5669580"/>
            <a:ext cx="5829300" cy="135133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943725" y="5669580"/>
            <a:ext cx="5829300" cy="135133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5BC79D3-ED3C-44FF-9B29-DDB4020175B6}" type="datetimeFigureOut">
              <a:rPr lang="en-US" smtClean="0"/>
              <a:t>8/17/2023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1828C-69D8-477F-8665-285ACB9EF37A}" type="slidenum">
              <a:rPr lang="en-US" smtClean="0"/>
              <a:t>‹#›</a:t>
            </a:fld>
            <a:endParaRPr lang="en-US"/>
          </a:p>
        </p:txBody>
      </p:sp>
    </p:spTree>
    <p:extLst>
      <p:ext uri="{BB962C8B-B14F-4D97-AF65-F5344CB8AC3E}">
        <p14:creationId xmlns:p14="http://schemas.microsoft.com/office/powerpoint/2010/main" val="3767780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44762" y="1133920"/>
            <a:ext cx="11830050" cy="411661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44763" y="5220945"/>
            <a:ext cx="5802510" cy="2558704"/>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4" name="Content Placeholder 3"/>
          <p:cNvSpPr>
            <a:spLocks noGrp="1"/>
          </p:cNvSpPr>
          <p:nvPr>
            <p:ph sz="half" idx="2"/>
          </p:nvPr>
        </p:nvSpPr>
        <p:spPr>
          <a:xfrm>
            <a:off x="944763" y="7779649"/>
            <a:ext cx="5802510" cy="1144269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943726" y="5220945"/>
            <a:ext cx="5831087" cy="2558704"/>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Edit Master text styles</a:t>
            </a:r>
          </a:p>
        </p:txBody>
      </p:sp>
      <p:sp>
        <p:nvSpPr>
          <p:cNvPr id="6" name="Content Placeholder 5"/>
          <p:cNvSpPr>
            <a:spLocks noGrp="1"/>
          </p:cNvSpPr>
          <p:nvPr>
            <p:ph sz="quarter" idx="4"/>
          </p:nvPr>
        </p:nvSpPr>
        <p:spPr>
          <a:xfrm>
            <a:off x="6943726" y="7779649"/>
            <a:ext cx="5831087" cy="1144269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5BC79D3-ED3C-44FF-9B29-DDB4020175B6}" type="datetimeFigureOut">
              <a:rPr lang="en-US" smtClean="0"/>
              <a:t>8/17/2023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D1828C-69D8-477F-8665-285ACB9EF37A}" type="slidenum">
              <a:rPr lang="en-US" smtClean="0"/>
              <a:t>‹#›</a:t>
            </a:fld>
            <a:endParaRPr lang="en-US"/>
          </a:p>
        </p:txBody>
      </p:sp>
    </p:spTree>
    <p:extLst>
      <p:ext uri="{BB962C8B-B14F-4D97-AF65-F5344CB8AC3E}">
        <p14:creationId xmlns:p14="http://schemas.microsoft.com/office/powerpoint/2010/main" val="1549726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5BC79D3-ED3C-44FF-9B29-DDB4020175B6}" type="datetimeFigureOut">
              <a:rPr lang="en-US" smtClean="0"/>
              <a:t>8/17/2023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D1828C-69D8-477F-8665-285ACB9EF37A}" type="slidenum">
              <a:rPr lang="en-US" smtClean="0"/>
              <a:t>‹#›</a:t>
            </a:fld>
            <a:endParaRPr lang="en-US"/>
          </a:p>
        </p:txBody>
      </p:sp>
    </p:spTree>
    <p:extLst>
      <p:ext uri="{BB962C8B-B14F-4D97-AF65-F5344CB8AC3E}">
        <p14:creationId xmlns:p14="http://schemas.microsoft.com/office/powerpoint/2010/main" val="341209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BC79D3-ED3C-44FF-9B29-DDB4020175B6}" type="datetimeFigureOut">
              <a:rPr lang="en-US" smtClean="0"/>
              <a:t>8/17/2023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D1828C-69D8-477F-8665-285ACB9EF37A}" type="slidenum">
              <a:rPr lang="en-US" smtClean="0"/>
              <a:t>‹#›</a:t>
            </a:fld>
            <a:endParaRPr lang="en-US"/>
          </a:p>
        </p:txBody>
      </p:sp>
    </p:spTree>
    <p:extLst>
      <p:ext uri="{BB962C8B-B14F-4D97-AF65-F5344CB8AC3E}">
        <p14:creationId xmlns:p14="http://schemas.microsoft.com/office/powerpoint/2010/main" val="4166132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44762" y="1419860"/>
            <a:ext cx="4423767" cy="4969510"/>
          </a:xfrm>
        </p:spPr>
        <p:txBody>
          <a:bodyPr anchor="b"/>
          <a:lstStyle>
            <a:lvl1pPr>
              <a:defRPr sz="4800"/>
            </a:lvl1pPr>
          </a:lstStyle>
          <a:p>
            <a:r>
              <a:rPr lang="en-US"/>
              <a:t>Click to edit Master title style</a:t>
            </a:r>
            <a:endParaRPr lang="en-US" dirty="0"/>
          </a:p>
        </p:txBody>
      </p:sp>
      <p:sp>
        <p:nvSpPr>
          <p:cNvPr id="3" name="Content Placeholder 2"/>
          <p:cNvSpPr>
            <a:spLocks noGrp="1"/>
          </p:cNvSpPr>
          <p:nvPr>
            <p:ph idx="1"/>
          </p:nvPr>
        </p:nvSpPr>
        <p:spPr>
          <a:xfrm>
            <a:off x="5831087" y="3066508"/>
            <a:ext cx="6943725" cy="15135313"/>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44762" y="6389370"/>
            <a:ext cx="4423767" cy="11837098"/>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Edit Master text styles</a:t>
            </a:r>
          </a:p>
        </p:txBody>
      </p:sp>
      <p:sp>
        <p:nvSpPr>
          <p:cNvPr id="5" name="Date Placeholder 4"/>
          <p:cNvSpPr>
            <a:spLocks noGrp="1"/>
          </p:cNvSpPr>
          <p:nvPr>
            <p:ph type="dt" sz="half" idx="10"/>
          </p:nvPr>
        </p:nvSpPr>
        <p:spPr/>
        <p:txBody>
          <a:bodyPr/>
          <a:lstStyle/>
          <a:p>
            <a:fld id="{C5BC79D3-ED3C-44FF-9B29-DDB4020175B6}" type="datetimeFigureOut">
              <a:rPr lang="en-US" smtClean="0"/>
              <a:t>8/17/2023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1828C-69D8-477F-8665-285ACB9EF37A}" type="slidenum">
              <a:rPr lang="en-US" smtClean="0"/>
              <a:t>‹#›</a:t>
            </a:fld>
            <a:endParaRPr lang="en-US"/>
          </a:p>
        </p:txBody>
      </p:sp>
    </p:spTree>
    <p:extLst>
      <p:ext uri="{BB962C8B-B14F-4D97-AF65-F5344CB8AC3E}">
        <p14:creationId xmlns:p14="http://schemas.microsoft.com/office/powerpoint/2010/main" val="3304198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44762" y="1419860"/>
            <a:ext cx="4423767" cy="4969510"/>
          </a:xfrm>
        </p:spPr>
        <p:txBody>
          <a:bodyPr anchor="b"/>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831087" y="3066508"/>
            <a:ext cx="6943725" cy="15135313"/>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944762" y="6389370"/>
            <a:ext cx="4423767" cy="11837098"/>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Edit Master text styles</a:t>
            </a:r>
          </a:p>
        </p:txBody>
      </p:sp>
      <p:sp>
        <p:nvSpPr>
          <p:cNvPr id="5" name="Date Placeholder 4"/>
          <p:cNvSpPr>
            <a:spLocks noGrp="1"/>
          </p:cNvSpPr>
          <p:nvPr>
            <p:ph type="dt" sz="half" idx="10"/>
          </p:nvPr>
        </p:nvSpPr>
        <p:spPr/>
        <p:txBody>
          <a:bodyPr/>
          <a:lstStyle/>
          <a:p>
            <a:fld id="{C5BC79D3-ED3C-44FF-9B29-DDB4020175B6}" type="datetimeFigureOut">
              <a:rPr lang="en-US" smtClean="0"/>
              <a:t>8/17/2023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1828C-69D8-477F-8665-285ACB9EF37A}" type="slidenum">
              <a:rPr lang="en-US" smtClean="0"/>
              <a:t>‹#›</a:t>
            </a:fld>
            <a:endParaRPr lang="en-US"/>
          </a:p>
        </p:txBody>
      </p:sp>
    </p:spTree>
    <p:extLst>
      <p:ext uri="{BB962C8B-B14F-4D97-AF65-F5344CB8AC3E}">
        <p14:creationId xmlns:p14="http://schemas.microsoft.com/office/powerpoint/2010/main" val="35540501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42975" y="1133920"/>
            <a:ext cx="11830050" cy="411661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42975" y="5669580"/>
            <a:ext cx="11830050" cy="135133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42975" y="19740003"/>
            <a:ext cx="3086100" cy="1133916"/>
          </a:xfrm>
          <a:prstGeom prst="rect">
            <a:avLst/>
          </a:prstGeom>
        </p:spPr>
        <p:txBody>
          <a:bodyPr vert="horz" lIns="91440" tIns="45720" rIns="91440" bIns="45720" rtlCol="0" anchor="ctr"/>
          <a:lstStyle>
            <a:lvl1pPr algn="l">
              <a:defRPr sz="1800">
                <a:solidFill>
                  <a:schemeClr val="tx1">
                    <a:tint val="75000"/>
                  </a:schemeClr>
                </a:solidFill>
              </a:defRPr>
            </a:lvl1pPr>
          </a:lstStyle>
          <a:p>
            <a:fld id="{C5BC79D3-ED3C-44FF-9B29-DDB4020175B6}" type="datetimeFigureOut">
              <a:rPr lang="en-US" smtClean="0"/>
              <a:t>8/17/2023</a:t>
            </a:fld>
            <a:endParaRPr lang="en-US"/>
          </a:p>
        </p:txBody>
      </p:sp>
      <p:sp>
        <p:nvSpPr>
          <p:cNvPr id="5" name="Footer Placeholder 4"/>
          <p:cNvSpPr>
            <a:spLocks noGrp="1"/>
          </p:cNvSpPr>
          <p:nvPr>
            <p:ph type="ftr" sz="quarter" idx="3"/>
          </p:nvPr>
        </p:nvSpPr>
        <p:spPr>
          <a:xfrm>
            <a:off x="4543425" y="19740003"/>
            <a:ext cx="4629150" cy="1133916"/>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9686925" y="19740003"/>
            <a:ext cx="3086100" cy="1133916"/>
          </a:xfrm>
          <a:prstGeom prst="rect">
            <a:avLst/>
          </a:prstGeom>
        </p:spPr>
        <p:txBody>
          <a:bodyPr vert="horz" lIns="91440" tIns="45720" rIns="91440" bIns="45720" rtlCol="0" anchor="ctr"/>
          <a:lstStyle>
            <a:lvl1pPr algn="r">
              <a:defRPr sz="1800">
                <a:solidFill>
                  <a:schemeClr val="tx1">
                    <a:tint val="75000"/>
                  </a:schemeClr>
                </a:solidFill>
              </a:defRPr>
            </a:lvl1pPr>
          </a:lstStyle>
          <a:p>
            <a:fld id="{4CD1828C-69D8-477F-8665-285ACB9EF37A}" type="slidenum">
              <a:rPr lang="en-US" smtClean="0"/>
              <a:t>‹#›</a:t>
            </a:fld>
            <a:endParaRPr lang="en-US"/>
          </a:p>
        </p:txBody>
      </p:sp>
    </p:spTree>
    <p:extLst>
      <p:ext uri="{BB962C8B-B14F-4D97-AF65-F5344CB8AC3E}">
        <p14:creationId xmlns:p14="http://schemas.microsoft.com/office/powerpoint/2010/main" val="3209301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tiff"/><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5721"/>
            <a:ext cx="13716000" cy="21297901"/>
          </a:xfrm>
          <a:prstGeom prst="rect">
            <a:avLst/>
          </a:prstGeom>
        </p:spPr>
      </p:pic>
      <p:sp>
        <p:nvSpPr>
          <p:cNvPr id="5" name="TextBox 4"/>
          <p:cNvSpPr txBox="1"/>
          <p:nvPr/>
        </p:nvSpPr>
        <p:spPr>
          <a:xfrm>
            <a:off x="490495" y="3250869"/>
            <a:ext cx="12230082" cy="1446550"/>
          </a:xfrm>
          <a:prstGeom prst="rect">
            <a:avLst/>
          </a:prstGeom>
          <a:noFill/>
        </p:spPr>
        <p:txBody>
          <a:bodyPr wrap="square" rtlCol="0">
            <a:spAutoFit/>
          </a:bodyPr>
          <a:lstStyle/>
          <a:p>
            <a:r>
              <a:rPr lang="en-US" sz="4400" b="1" dirty="0">
                <a:solidFill>
                  <a:srgbClr val="F57A25"/>
                </a:solidFill>
                <a:latin typeface="Arial" panose="020B0604020202020204" pitchFamily="34" charset="0"/>
                <a:cs typeface="Arial" panose="020B0604020202020204" pitchFamily="34" charset="0"/>
              </a:rPr>
              <a:t>Robust Monitoring of Vaccine and Drug Safety using the Self-Controlled Case Series</a:t>
            </a:r>
          </a:p>
        </p:txBody>
      </p:sp>
      <p:sp>
        <p:nvSpPr>
          <p:cNvPr id="8" name="TextBox 7"/>
          <p:cNvSpPr txBox="1"/>
          <p:nvPr/>
        </p:nvSpPr>
        <p:spPr>
          <a:xfrm>
            <a:off x="490495" y="4712164"/>
            <a:ext cx="7612445"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Kenneth </a:t>
            </a:r>
            <a:r>
              <a:rPr lang="en-US" sz="2000" b="1" dirty="0" err="1">
                <a:latin typeface="Arial" panose="020B0604020202020204" pitchFamily="34" charset="0"/>
                <a:cs typeface="Arial" panose="020B0604020202020204" pitchFamily="34" charset="0"/>
              </a:rPr>
              <a:t>Menglin</a:t>
            </a:r>
            <a:r>
              <a:rPr lang="en-US" sz="2000" b="1" dirty="0">
                <a:latin typeface="Arial" panose="020B0604020202020204" pitchFamily="34" charset="0"/>
                <a:cs typeface="Arial" panose="020B0604020202020204" pitchFamily="34" charset="0"/>
              </a:rPr>
              <a:t> Lee, Yin Bun Cheung</a:t>
            </a:r>
          </a:p>
        </p:txBody>
      </p:sp>
      <p:sp>
        <p:nvSpPr>
          <p:cNvPr id="9" name="Rectangle 8"/>
          <p:cNvSpPr/>
          <p:nvPr/>
        </p:nvSpPr>
        <p:spPr>
          <a:xfrm>
            <a:off x="591890" y="5439846"/>
            <a:ext cx="6072936" cy="521057"/>
          </a:xfrm>
          <a:prstGeom prst="rect">
            <a:avLst/>
          </a:prstGeom>
          <a:solidFill>
            <a:srgbClr val="FAE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Arial" panose="020B0604020202020204" pitchFamily="34" charset="0"/>
                <a:cs typeface="Arial" panose="020B0604020202020204" pitchFamily="34" charset="0"/>
              </a:rPr>
              <a:t>The Self-Controlled Case Series (SCCS)</a:t>
            </a:r>
          </a:p>
        </p:txBody>
      </p:sp>
      <p:sp>
        <p:nvSpPr>
          <p:cNvPr id="11" name="TextBox 10"/>
          <p:cNvSpPr txBox="1"/>
          <p:nvPr/>
        </p:nvSpPr>
        <p:spPr>
          <a:xfrm>
            <a:off x="6797217" y="5299745"/>
            <a:ext cx="6097371" cy="8479244"/>
          </a:xfrm>
          <a:prstGeom prst="rect">
            <a:avLst/>
          </a:prstGeom>
          <a:noFill/>
        </p:spPr>
        <p:txBody>
          <a:bodyPr wrap="square" rtlCol="0">
            <a:spAutoFit/>
          </a:bodyPr>
          <a:lstStyle/>
          <a:p>
            <a:pPr algn="just">
              <a:lnSpc>
                <a:spcPct val="150000"/>
              </a:lnSpc>
            </a:pPr>
            <a:r>
              <a:rPr lang="en-US" sz="2200" b="1" dirty="0">
                <a:solidFill>
                  <a:srgbClr val="A039C8"/>
                </a:solidFill>
                <a:latin typeface="Arial" panose="020B0604020202020204" pitchFamily="34" charset="0"/>
                <a:cs typeface="Arial" panose="020B0604020202020204" pitchFamily="34" charset="0"/>
              </a:rPr>
              <a:t>A Novel Partitioned Analysis</a:t>
            </a:r>
            <a:endParaRPr lang="en-US" sz="2200" dirty="0">
              <a:latin typeface="Arial" panose="020B0604020202020204" pitchFamily="34" charset="0"/>
              <a:cs typeface="Arial" panose="020B0604020202020204" pitchFamily="34" charset="0"/>
            </a:endParaRPr>
          </a:p>
          <a:p>
            <a:pPr algn="just"/>
            <a:r>
              <a:rPr lang="en-US" sz="1600" dirty="0">
                <a:latin typeface="Arial" panose="020B0604020202020204" pitchFamily="34" charset="0"/>
                <a:cs typeface="Arial" panose="020B0604020202020204" pitchFamily="34" charset="0"/>
              </a:rPr>
              <a:t>	We propose the partitioned analysis as an alternative analytic strategy to the current practice of First Event Analysis when event dependence is suspected among recurrent events.</a:t>
            </a:r>
          </a:p>
          <a:p>
            <a:pPr algn="just"/>
            <a:r>
              <a:rPr lang="en-US" sz="1600" dirty="0">
                <a:latin typeface="Arial" panose="020B0604020202020204" pitchFamily="34" charset="0"/>
                <a:cs typeface="Arial" panose="020B0604020202020204" pitchFamily="34" charset="0"/>
              </a:rPr>
              <a:t>	The Partitioned Analysis splits the SCCS observation period into separate partitions and analyzes the first event within each person-partition.</a:t>
            </a:r>
          </a:p>
          <a:p>
            <a:pPr algn="just"/>
            <a:r>
              <a:rPr lang="en-US" sz="1600" dirty="0">
                <a:latin typeface="Arial" panose="020B0604020202020204" pitchFamily="34" charset="0"/>
                <a:cs typeface="Arial" panose="020B0604020202020204" pitchFamily="34" charset="0"/>
              </a:rPr>
              <a:t>	</a:t>
            </a: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endParaRPr lang="en-US" sz="1600" dirty="0">
              <a:latin typeface="Arial" panose="020B0604020202020204" pitchFamily="34" charset="0"/>
              <a:cs typeface="Arial" panose="020B0604020202020204" pitchFamily="34" charset="0"/>
            </a:endParaRPr>
          </a:p>
          <a:p>
            <a:pPr algn="just"/>
            <a:r>
              <a:rPr lang="en-US" sz="1600" dirty="0">
                <a:latin typeface="Arial" panose="020B0604020202020204" pitchFamily="34" charset="0"/>
                <a:cs typeface="Arial" panose="020B0604020202020204" pitchFamily="34" charset="0"/>
              </a:rPr>
              <a:t>	Splitting up the observation period into shorter partitions reduces the cumulative incidence of each person-partition, therefore reducing the bias from First Event Analysis. </a:t>
            </a:r>
          </a:p>
          <a:p>
            <a:pPr algn="just"/>
            <a:r>
              <a:rPr lang="en-US" sz="1600" dirty="0">
                <a:latin typeface="Arial" panose="020B0604020202020204" pitchFamily="34" charset="0"/>
                <a:cs typeface="Arial" panose="020B0604020202020204" pitchFamily="34" charset="0"/>
              </a:rPr>
              <a:t>	Furthermore, unlike All Event Analysis, any event-dependent effects from previous partitions are factored out of the likelihood for each person-partition.</a:t>
            </a:r>
          </a:p>
        </p:txBody>
      </p:sp>
      <p:pic>
        <p:nvPicPr>
          <p:cNvPr id="1026" name="Picture 2" descr="Welcome to Duke-NUS Medical School">
            <a:extLst>
              <a:ext uri="{FF2B5EF4-FFF2-40B4-BE49-F238E27FC236}">
                <a16:creationId xmlns:a16="http://schemas.microsoft.com/office/drawing/2014/main" id="{10A41FFD-6D0B-A1E5-813C-D4715C15DE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02240" y="2388253"/>
            <a:ext cx="2981580" cy="66016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B5F9B3F-9D4C-0931-16EE-DEEDE28D964C}"/>
              </a:ext>
            </a:extLst>
          </p:cNvPr>
          <p:cNvSpPr txBox="1"/>
          <p:nvPr/>
        </p:nvSpPr>
        <p:spPr>
          <a:xfrm>
            <a:off x="490495" y="5953848"/>
            <a:ext cx="6174331" cy="13526780"/>
          </a:xfrm>
          <a:prstGeom prst="rect">
            <a:avLst/>
          </a:prstGeom>
          <a:noFill/>
        </p:spPr>
        <p:txBody>
          <a:bodyPr wrap="square" rtlCol="0">
            <a:spAutoFit/>
          </a:bodyPr>
          <a:lstStyle/>
          <a:p>
            <a:pPr algn="just"/>
            <a:r>
              <a:rPr lang="en-US" sz="1600" dirty="0">
                <a:effectLst/>
                <a:latin typeface="Arial" panose="020B0604020202020204" pitchFamily="34" charset="0"/>
                <a:ea typeface="Calibri" panose="020F0502020204030204" pitchFamily="34" charset="0"/>
                <a:cs typeface="Arial" panose="020B0604020202020204" pitchFamily="34" charset="0"/>
              </a:rPr>
              <a:t>	The self-controlled case series (SCCS) study design was originally designed for the investigation of temporal associations between an exposure and an acute adverse event, where only cases (individuals who have experienced the event of interest) are sampled over a predetermined observation period.</a:t>
            </a:r>
            <a:r>
              <a:rPr lang="en-US" sz="1600" baseline="30000" dirty="0">
                <a:effectLst/>
                <a:latin typeface="Arial" panose="020B0604020202020204" pitchFamily="34" charset="0"/>
                <a:ea typeface="Calibri" panose="020F0502020204030204" pitchFamily="34" charset="0"/>
                <a:cs typeface="Arial" panose="020B0604020202020204" pitchFamily="34" charset="0"/>
              </a:rPr>
              <a:t>1</a:t>
            </a:r>
            <a:r>
              <a:rPr lang="en-US" sz="1600" dirty="0">
                <a:effectLst/>
                <a:latin typeface="Arial" panose="020B0604020202020204" pitchFamily="34" charset="0"/>
                <a:ea typeface="Calibri" panose="020F0502020204030204" pitchFamily="34" charset="0"/>
                <a:cs typeface="Arial" panose="020B0604020202020204" pitchFamily="34" charset="0"/>
              </a:rPr>
              <a:t> The SCCS is commonly adopted in epidemiologically studies of vaccine safet</a:t>
            </a:r>
            <a:r>
              <a:rPr lang="en-US" sz="1600" dirty="0">
                <a:latin typeface="Arial" panose="020B0604020202020204" pitchFamily="34" charset="0"/>
                <a:ea typeface="Calibri" panose="020F0502020204030204" pitchFamily="34" charset="0"/>
                <a:cs typeface="Arial" panose="020B0604020202020204" pitchFamily="34" charset="0"/>
              </a:rPr>
              <a:t>y, drug safety, and infections as cause of adverse outcomes</a:t>
            </a:r>
            <a:r>
              <a:rPr lang="en-US" sz="1600" dirty="0">
                <a:effectLst/>
                <a:latin typeface="Arial" panose="020B0604020202020204" pitchFamily="34" charset="0"/>
                <a:ea typeface="Calibri" panose="020F0502020204030204" pitchFamily="34" charset="0"/>
                <a:cs typeface="Arial" panose="020B0604020202020204" pitchFamily="34" charset="0"/>
              </a:rPr>
              <a:t>.</a:t>
            </a:r>
            <a:r>
              <a:rPr lang="en-US" sz="1600" baseline="30000" dirty="0">
                <a:effectLst/>
                <a:latin typeface="Arial" panose="020B0604020202020204" pitchFamily="34" charset="0"/>
                <a:ea typeface="Calibri" panose="020F0502020204030204" pitchFamily="34" charset="0"/>
                <a:cs typeface="Arial" panose="020B0604020202020204" pitchFamily="34" charset="0"/>
              </a:rPr>
              <a:t>1</a:t>
            </a:r>
            <a:endParaRPr lang="en-US" sz="1600" dirty="0">
              <a:effectLst/>
              <a:latin typeface="Arial" panose="020B0604020202020204" pitchFamily="34" charset="0"/>
              <a:ea typeface="Calibri" panose="020F0502020204030204" pitchFamily="34" charset="0"/>
              <a:cs typeface="Arial" panose="020B0604020202020204" pitchFamily="34" charset="0"/>
            </a:endParaRPr>
          </a:p>
          <a:p>
            <a:pPr algn="just"/>
            <a:r>
              <a:rPr lang="en-US" sz="1600" dirty="0">
                <a:effectLst/>
                <a:latin typeface="Arial" panose="020B0604020202020204" pitchFamily="34" charset="0"/>
                <a:ea typeface="Calibri" panose="020F0502020204030204" pitchFamily="34" charset="0"/>
                <a:cs typeface="Arial" panose="020B0604020202020204" pitchFamily="34" charset="0"/>
              </a:rPr>
              <a:t>	Data collected from SCCS studies are typically analyzed with a conditional Poisson model</a:t>
            </a:r>
            <a:r>
              <a:rPr lang="en-US" sz="1600" dirty="0">
                <a:latin typeface="Arial" panose="020B0604020202020204" pitchFamily="34" charset="0"/>
                <a:ea typeface="Calibri" panose="020F0502020204030204" pitchFamily="34" charset="0"/>
                <a:cs typeface="Arial" panose="020B0604020202020204" pitchFamily="34" charset="0"/>
              </a:rPr>
              <a:t> that makes </a:t>
            </a:r>
            <a:r>
              <a:rPr lang="en-US" sz="1600" dirty="0">
                <a:effectLst/>
                <a:latin typeface="Arial" panose="020B0604020202020204" pitchFamily="34" charset="0"/>
                <a:ea typeface="Calibri" panose="020F0502020204030204" pitchFamily="34" charset="0"/>
                <a:cs typeface="Arial" panose="020B0604020202020204" pitchFamily="34" charset="0"/>
              </a:rPr>
              <a:t>within-case comparisons.</a:t>
            </a:r>
            <a:r>
              <a:rPr lang="en-US" sz="1600" baseline="30000" dirty="0">
                <a:effectLst/>
                <a:latin typeface="Arial" panose="020B0604020202020204" pitchFamily="34" charset="0"/>
                <a:ea typeface="Calibri" panose="020F0502020204030204" pitchFamily="34" charset="0"/>
                <a:cs typeface="Arial" panose="020B0604020202020204" pitchFamily="34" charset="0"/>
              </a:rPr>
              <a:t>1</a:t>
            </a:r>
            <a:r>
              <a:rPr lang="en-US" sz="1600" dirty="0">
                <a:effectLst/>
                <a:latin typeface="Arial" panose="020B0604020202020204" pitchFamily="34" charset="0"/>
                <a:ea typeface="Calibri" panose="020F0502020204030204" pitchFamily="34" charset="0"/>
                <a:cs typeface="Arial" panose="020B0604020202020204" pitchFamily="34" charset="0"/>
              </a:rPr>
              <a:t> This implicitly controls for all measured and unmeasured time-invariant covariates, hence the name “Self-Controlled.”</a:t>
            </a:r>
            <a:endParaRPr lang="en-US" sz="1600" b="1" dirty="0">
              <a:solidFill>
                <a:srgbClr val="A039C8"/>
              </a:solidFill>
              <a:latin typeface="Arial" panose="020B0604020202020204" pitchFamily="34" charset="0"/>
              <a:cs typeface="Arial" panose="020B0604020202020204" pitchFamily="34" charset="0"/>
            </a:endParaRPr>
          </a:p>
          <a:p>
            <a:pPr algn="just">
              <a:lnSpc>
                <a:spcPct val="150000"/>
              </a:lnSpc>
            </a:pPr>
            <a:r>
              <a:rPr lang="en-US" sz="2200" b="1" dirty="0">
                <a:solidFill>
                  <a:srgbClr val="A039C8"/>
                </a:solidFill>
                <a:latin typeface="Arial" panose="020B0604020202020204" pitchFamily="34" charset="0"/>
                <a:cs typeface="Arial" panose="020B0604020202020204" pitchFamily="34" charset="0"/>
              </a:rPr>
              <a:t>All Event Analysis</a:t>
            </a:r>
          </a:p>
          <a:p>
            <a:pPr algn="just"/>
            <a:r>
              <a:rPr lang="en-US" sz="1600" dirty="0">
                <a:effectLst/>
                <a:latin typeface="Arial" panose="020B0604020202020204" pitchFamily="34" charset="0"/>
                <a:ea typeface="Calibri" panose="020F0502020204030204" pitchFamily="34" charset="0"/>
                <a:cs typeface="Arial" panose="020B0604020202020204" pitchFamily="34" charset="0"/>
              </a:rPr>
              <a:t>	SCCS studies with recurrent events are often analyzed with </a:t>
            </a:r>
            <a:r>
              <a:rPr lang="en-US" sz="1600" dirty="0">
                <a:latin typeface="Arial" panose="020B0604020202020204" pitchFamily="34" charset="0"/>
                <a:ea typeface="Calibri" panose="020F0502020204030204" pitchFamily="34" charset="0"/>
                <a:cs typeface="Arial" panose="020B0604020202020204" pitchFamily="34" charset="0"/>
              </a:rPr>
              <a:t>A</a:t>
            </a:r>
            <a:r>
              <a:rPr lang="en-US" sz="1600" dirty="0">
                <a:effectLst/>
                <a:latin typeface="Arial" panose="020B0604020202020204" pitchFamily="34" charset="0"/>
                <a:ea typeface="Calibri" panose="020F0502020204030204" pitchFamily="34" charset="0"/>
                <a:cs typeface="Arial" panose="020B0604020202020204" pitchFamily="34" charset="0"/>
              </a:rPr>
              <a:t>ll </a:t>
            </a:r>
            <a:r>
              <a:rPr lang="en-US" sz="1600" dirty="0">
                <a:latin typeface="Arial" panose="020B0604020202020204" pitchFamily="34" charset="0"/>
                <a:ea typeface="Calibri" panose="020F0502020204030204" pitchFamily="34" charset="0"/>
                <a:cs typeface="Arial" panose="020B0604020202020204" pitchFamily="34" charset="0"/>
              </a:rPr>
              <a:t>E</a:t>
            </a:r>
            <a:r>
              <a:rPr lang="en-US" sz="1600" dirty="0">
                <a:effectLst/>
                <a:latin typeface="Arial" panose="020B0604020202020204" pitchFamily="34" charset="0"/>
                <a:ea typeface="Calibri" panose="020F0502020204030204" pitchFamily="34" charset="0"/>
                <a:cs typeface="Arial" panose="020B0604020202020204" pitchFamily="34" charset="0"/>
              </a:rPr>
              <a:t>vent </a:t>
            </a:r>
            <a:r>
              <a:rPr lang="en-US" sz="1600" dirty="0">
                <a:latin typeface="Arial" panose="020B0604020202020204" pitchFamily="34" charset="0"/>
                <a:ea typeface="Calibri" panose="020F0502020204030204" pitchFamily="34" charset="0"/>
                <a:cs typeface="Arial" panose="020B0604020202020204" pitchFamily="34" charset="0"/>
              </a:rPr>
              <a:t>A</a:t>
            </a:r>
            <a:r>
              <a:rPr lang="en-US" sz="1600" dirty="0">
                <a:effectLst/>
                <a:latin typeface="Arial" panose="020B0604020202020204" pitchFamily="34" charset="0"/>
                <a:ea typeface="Calibri" panose="020F0502020204030204" pitchFamily="34" charset="0"/>
                <a:cs typeface="Arial" panose="020B0604020202020204" pitchFamily="34" charset="0"/>
              </a:rPr>
              <a:t>nalysis</a:t>
            </a:r>
            <a:r>
              <a:rPr lang="en-US" sz="1600" dirty="0">
                <a:latin typeface="Arial" panose="020B0604020202020204" pitchFamily="34" charset="0"/>
                <a:ea typeface="Calibri" panose="020F0502020204030204" pitchFamily="34" charset="0"/>
                <a:cs typeface="Arial" panose="020B0604020202020204" pitchFamily="34" charset="0"/>
              </a:rPr>
              <a:t>. </a:t>
            </a:r>
            <a:r>
              <a:rPr lang="en-US" sz="1600" dirty="0">
                <a:effectLst/>
                <a:latin typeface="Arial" panose="020B0604020202020204" pitchFamily="34" charset="0"/>
                <a:ea typeface="Calibri" panose="020F0502020204030204" pitchFamily="34" charset="0"/>
                <a:cs typeface="Arial" panose="020B0604020202020204" pitchFamily="34" charset="0"/>
              </a:rPr>
              <a:t>Figure A illustrates All Event Analysis with two cases, each with a 730-day observation period, 10-day exposure interval following vaccination, and recurrent outcome events. </a:t>
            </a:r>
            <a:r>
              <a:rPr lang="en-US" sz="1600" dirty="0">
                <a:latin typeface="Arial" panose="020B0604020202020204" pitchFamily="34" charset="0"/>
                <a:ea typeface="Calibri" panose="020F0502020204030204" pitchFamily="34" charset="0"/>
                <a:cs typeface="Arial" panose="020B0604020202020204" pitchFamily="34" charset="0"/>
              </a:rPr>
              <a:t>Case 1 has one event occurring inside the exposure interval.</a:t>
            </a:r>
            <a:endParaRPr lang="en-US" sz="1500" dirty="0">
              <a:effectLst/>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r>
              <a:rPr lang="en-US" sz="1500" dirty="0">
                <a:latin typeface="Arial" panose="020B0604020202020204" pitchFamily="34" charset="0"/>
                <a:ea typeface="Calibri" panose="020F0502020204030204" pitchFamily="34" charset="0"/>
                <a:cs typeface="Arial" panose="020B0604020202020204" pitchFamily="34" charset="0"/>
              </a:rPr>
              <a:t>	</a:t>
            </a:r>
            <a:r>
              <a:rPr lang="en-US" sz="1600" dirty="0">
                <a:effectLst/>
                <a:latin typeface="Arial" panose="020B0604020202020204" pitchFamily="34" charset="0"/>
                <a:ea typeface="Calibri" panose="020F0502020204030204" pitchFamily="34" charset="0"/>
                <a:cs typeface="Arial" panose="020B0604020202020204" pitchFamily="34" charset="0"/>
              </a:rPr>
              <a:t> All Event Analysis assumes event times are independent within-cases.</a:t>
            </a:r>
            <a:r>
              <a:rPr lang="en-US" sz="1600" baseline="30000" dirty="0">
                <a:effectLst/>
                <a:latin typeface="Arial" panose="020B0604020202020204" pitchFamily="34" charset="0"/>
                <a:ea typeface="Calibri" panose="020F0502020204030204" pitchFamily="34" charset="0"/>
                <a:cs typeface="Arial" panose="020B0604020202020204" pitchFamily="34" charset="0"/>
              </a:rPr>
              <a:t>1</a:t>
            </a:r>
            <a:r>
              <a:rPr lang="en-US" sz="1600" baseline="30000" dirty="0">
                <a:latin typeface="Arial" panose="020B0604020202020204" pitchFamily="34" charset="0"/>
                <a:ea typeface="Calibri" panose="020F0502020204030204" pitchFamily="34" charset="0"/>
                <a:cs typeface="Arial" panose="020B0604020202020204" pitchFamily="34" charset="0"/>
              </a:rPr>
              <a:t> </a:t>
            </a:r>
            <a:r>
              <a:rPr lang="en-US" sz="1600" dirty="0">
                <a:latin typeface="Arial" panose="020B0604020202020204" pitchFamily="34" charset="0"/>
                <a:ea typeface="Calibri" panose="020F0502020204030204" pitchFamily="34" charset="0"/>
                <a:cs typeface="Arial" panose="020B0604020202020204" pitchFamily="34" charset="0"/>
              </a:rPr>
              <a:t>However, t</a:t>
            </a:r>
            <a:r>
              <a:rPr lang="en-US" sz="1600" dirty="0">
                <a:effectLst/>
                <a:latin typeface="Arial" panose="020B0604020202020204" pitchFamily="34" charset="0"/>
                <a:ea typeface="Calibri" panose="020F0502020204030204" pitchFamily="34" charset="0"/>
                <a:cs typeface="Arial" panose="020B0604020202020204" pitchFamily="34" charset="0"/>
              </a:rPr>
              <a:t>his assumption is violated in the presence of event dependence (the occurrence of an event influences the probability and timing of subsequent events) and produces biased </a:t>
            </a:r>
            <a:r>
              <a:rPr lang="en-US" sz="1600" dirty="0">
                <a:latin typeface="Arial" panose="020B0604020202020204" pitchFamily="34" charset="0"/>
                <a:ea typeface="Calibri" panose="020F0502020204030204" pitchFamily="34" charset="0"/>
                <a:cs typeface="Arial" panose="020B0604020202020204" pitchFamily="34" charset="0"/>
              </a:rPr>
              <a:t>estimates of exposure relative incidence</a:t>
            </a:r>
            <a:r>
              <a:rPr lang="en-US" sz="1600" dirty="0">
                <a:effectLst/>
                <a:latin typeface="Arial" panose="020B0604020202020204" pitchFamily="34" charset="0"/>
                <a:ea typeface="Calibri" panose="020F0502020204030204" pitchFamily="34" charset="0"/>
                <a:cs typeface="Arial" panose="020B0604020202020204" pitchFamily="34" charset="0"/>
              </a:rPr>
              <a:t>.</a:t>
            </a:r>
            <a:r>
              <a:rPr lang="en-US" sz="1600" baseline="30000" dirty="0">
                <a:effectLst/>
                <a:latin typeface="Arial" panose="020B0604020202020204" pitchFamily="34" charset="0"/>
                <a:ea typeface="Calibri" panose="020F0502020204030204" pitchFamily="34" charset="0"/>
                <a:cs typeface="Arial" panose="020B0604020202020204" pitchFamily="34" charset="0"/>
              </a:rPr>
              <a:t>1</a:t>
            </a:r>
            <a:r>
              <a:rPr lang="en-US" sz="1600" dirty="0">
                <a:effectLst/>
                <a:latin typeface="Arial" panose="020B0604020202020204" pitchFamily="34" charset="0"/>
                <a:ea typeface="Calibri" panose="020F0502020204030204" pitchFamily="34" charset="0"/>
                <a:cs typeface="Arial" panose="020B0604020202020204" pitchFamily="34" charset="0"/>
              </a:rPr>
              <a:t> Event dependence is suspected in many medical outcome events of SCCS studies, including stroke and acute myocardial infarction.</a:t>
            </a:r>
            <a:r>
              <a:rPr lang="en-US" sz="1600" baseline="30000" dirty="0">
                <a:effectLst/>
                <a:latin typeface="Arial" panose="020B0604020202020204" pitchFamily="34" charset="0"/>
                <a:ea typeface="Calibri" panose="020F0502020204030204" pitchFamily="34" charset="0"/>
                <a:cs typeface="Arial" panose="020B0604020202020204" pitchFamily="34" charset="0"/>
              </a:rPr>
              <a:t>1</a:t>
            </a:r>
            <a:endParaRPr lang="en-US" sz="1100" b="1" dirty="0">
              <a:solidFill>
                <a:srgbClr val="A039C8"/>
              </a:solidFill>
              <a:latin typeface="Arial" panose="020B0604020202020204" pitchFamily="34" charset="0"/>
              <a:cs typeface="Arial" panose="020B0604020202020204" pitchFamily="34" charset="0"/>
            </a:endParaRPr>
          </a:p>
          <a:p>
            <a:pPr algn="just">
              <a:lnSpc>
                <a:spcPct val="150000"/>
              </a:lnSpc>
            </a:pPr>
            <a:r>
              <a:rPr lang="en-US" sz="2200" b="1" dirty="0">
                <a:solidFill>
                  <a:srgbClr val="A039C8"/>
                </a:solidFill>
                <a:latin typeface="Arial" panose="020B0604020202020204" pitchFamily="34" charset="0"/>
                <a:cs typeface="Arial" panose="020B0604020202020204" pitchFamily="34" charset="0"/>
              </a:rPr>
              <a:t>First Event Analysis</a:t>
            </a:r>
            <a:endParaRPr lang="en-US" sz="2200" b="1" dirty="0">
              <a:solidFill>
                <a:srgbClr val="A039C8"/>
              </a:solidFill>
            </a:endParaRPr>
          </a:p>
          <a:p>
            <a:pPr algn="just"/>
            <a:r>
              <a:rPr lang="en-US" sz="1600" dirty="0">
                <a:effectLst/>
                <a:latin typeface="Arial" panose="020B0604020202020204" pitchFamily="34" charset="0"/>
                <a:ea typeface="Calibri" panose="020F0502020204030204" pitchFamily="34" charset="0"/>
                <a:cs typeface="Arial" panose="020B0604020202020204" pitchFamily="34" charset="0"/>
              </a:rPr>
              <a:t>	When event dependence is suspected in an SCCS study, investigators are typically advised to use First Event </a:t>
            </a:r>
            <a:r>
              <a:rPr lang="en-US" sz="1600" dirty="0">
                <a:latin typeface="Arial" panose="020B0604020202020204" pitchFamily="34" charset="0"/>
                <a:ea typeface="Calibri" panose="020F0502020204030204" pitchFamily="34" charset="0"/>
                <a:cs typeface="Arial" panose="020B0604020202020204" pitchFamily="34" charset="0"/>
              </a:rPr>
              <a:t>A</a:t>
            </a:r>
            <a:r>
              <a:rPr lang="en-US" sz="1600" dirty="0">
                <a:effectLst/>
                <a:latin typeface="Arial" panose="020B0604020202020204" pitchFamily="34" charset="0"/>
                <a:ea typeface="Calibri" panose="020F0502020204030204" pitchFamily="34" charset="0"/>
                <a:cs typeface="Arial" panose="020B0604020202020204" pitchFamily="34" charset="0"/>
              </a:rPr>
              <a:t>nalysis (only include the first outcome event for each case in the analysis).</a:t>
            </a:r>
            <a:r>
              <a:rPr lang="en-US" sz="1600" baseline="30000" dirty="0">
                <a:effectLst/>
                <a:latin typeface="Arial" panose="020B0604020202020204" pitchFamily="34" charset="0"/>
                <a:ea typeface="Calibri" panose="020F0502020204030204" pitchFamily="34" charset="0"/>
                <a:cs typeface="Arial" panose="020B0604020202020204" pitchFamily="34" charset="0"/>
              </a:rPr>
              <a:t>1</a:t>
            </a:r>
            <a:r>
              <a:rPr lang="en-US" sz="1600" dirty="0">
                <a:effectLst/>
                <a:latin typeface="Arial" panose="020B0604020202020204" pitchFamily="34" charset="0"/>
                <a:ea typeface="Calibri" panose="020F0502020204030204" pitchFamily="34" charset="0"/>
                <a:cs typeface="Arial" panose="020B0604020202020204" pitchFamily="34" charset="0"/>
              </a:rPr>
              <a:t> </a:t>
            </a:r>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effectLst/>
              <a:latin typeface="Arial" panose="020B0604020202020204" pitchFamily="34" charset="0"/>
              <a:ea typeface="Calibri" panose="020F0502020204030204" pitchFamily="34" charset="0"/>
              <a:cs typeface="Arial" panose="020B0604020202020204" pitchFamily="34" charset="0"/>
            </a:endParaRPr>
          </a:p>
          <a:p>
            <a:pPr algn="just"/>
            <a:r>
              <a:rPr lang="en-US" sz="1500" dirty="0">
                <a:latin typeface="Arial" panose="020B0604020202020204" pitchFamily="34" charset="0"/>
                <a:ea typeface="Calibri" panose="020F0502020204030204" pitchFamily="34" charset="0"/>
                <a:cs typeface="Arial" panose="020B0604020202020204" pitchFamily="34" charset="0"/>
              </a:rPr>
              <a:t>	</a:t>
            </a:r>
          </a:p>
          <a:p>
            <a:pPr algn="just"/>
            <a:endParaRPr lang="en-US" sz="1500" dirty="0">
              <a:effectLst/>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effectLst/>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effectLst/>
              <a:latin typeface="Arial" panose="020B0604020202020204" pitchFamily="34" charset="0"/>
              <a:ea typeface="Calibri" panose="020F0502020204030204" pitchFamily="34" charset="0"/>
              <a:cs typeface="Arial" panose="020B0604020202020204" pitchFamily="34" charset="0"/>
            </a:endParaRPr>
          </a:p>
          <a:p>
            <a:pPr algn="just"/>
            <a:endParaRPr lang="en-US" sz="1500" dirty="0">
              <a:latin typeface="Arial" panose="020B0604020202020204" pitchFamily="34" charset="0"/>
              <a:ea typeface="Calibri" panose="020F0502020204030204" pitchFamily="34" charset="0"/>
              <a:cs typeface="Arial" panose="020B0604020202020204" pitchFamily="34" charset="0"/>
            </a:endParaRPr>
          </a:p>
          <a:p>
            <a:pPr algn="just"/>
            <a:endParaRPr lang="en-US" sz="1500" dirty="0">
              <a:effectLst/>
              <a:latin typeface="Arial" panose="020B0604020202020204" pitchFamily="34" charset="0"/>
              <a:ea typeface="Calibri" panose="020F0502020204030204" pitchFamily="34" charset="0"/>
              <a:cs typeface="Arial" panose="020B0604020202020204" pitchFamily="34" charset="0"/>
            </a:endParaRPr>
          </a:p>
          <a:p>
            <a:pPr algn="just"/>
            <a:r>
              <a:rPr lang="en-US" sz="1500" dirty="0">
                <a:latin typeface="Arial" panose="020B0604020202020204" pitchFamily="34" charset="0"/>
                <a:ea typeface="Calibri" panose="020F0502020204030204" pitchFamily="34" charset="0"/>
                <a:cs typeface="Arial" panose="020B0604020202020204" pitchFamily="34" charset="0"/>
              </a:rPr>
              <a:t>	</a:t>
            </a:r>
          </a:p>
          <a:p>
            <a:pPr algn="just"/>
            <a:r>
              <a:rPr lang="en-US" sz="1500" dirty="0">
                <a:effectLst/>
                <a:latin typeface="Arial" panose="020B0604020202020204" pitchFamily="34" charset="0"/>
                <a:ea typeface="Calibri" panose="020F0502020204030204" pitchFamily="34" charset="0"/>
                <a:cs typeface="Arial" panose="020B0604020202020204" pitchFamily="34" charset="0"/>
              </a:rPr>
              <a:t>	</a:t>
            </a:r>
            <a:r>
              <a:rPr lang="en-US" sz="1600" dirty="0">
                <a:effectLst/>
                <a:latin typeface="Arial" panose="020B0604020202020204" pitchFamily="34" charset="0"/>
                <a:ea typeface="Calibri" panose="020F0502020204030204" pitchFamily="34" charset="0"/>
                <a:cs typeface="Arial" panose="020B0604020202020204" pitchFamily="34" charset="0"/>
              </a:rPr>
              <a:t>However, estimates of exposure relative incidence can still be biased in First Event Analysis if cumulative incidence is high (outcome events are non-rare) and exposures systematically occur early or late in the observation period.</a:t>
            </a:r>
            <a:r>
              <a:rPr lang="en-US" sz="1600" baseline="30000" dirty="0">
                <a:effectLst/>
                <a:latin typeface="Arial" panose="020B0604020202020204" pitchFamily="34" charset="0"/>
                <a:ea typeface="Calibri" panose="020F0502020204030204" pitchFamily="34" charset="0"/>
                <a:cs typeface="Arial" panose="020B0604020202020204" pitchFamily="34" charset="0"/>
              </a:rPr>
              <a:t>1</a:t>
            </a:r>
            <a:endParaRPr lang="en-US" sz="1600" dirty="0">
              <a:effectLst/>
              <a:latin typeface="Arial" panose="020B0604020202020204" pitchFamily="34" charset="0"/>
              <a:ea typeface="Calibri" panose="020F0502020204030204" pitchFamily="34" charset="0"/>
              <a:cs typeface="Arial" panose="020B0604020202020204" pitchFamily="34" charset="0"/>
            </a:endParaRPr>
          </a:p>
          <a:p>
            <a:pPr algn="just"/>
            <a:endParaRPr lang="en-US" sz="1100" dirty="0">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3D49D038-1AD5-FDD9-4E48-07E8FB13E306}"/>
              </a:ext>
            </a:extLst>
          </p:cNvPr>
          <p:cNvSpPr txBox="1"/>
          <p:nvPr/>
        </p:nvSpPr>
        <p:spPr>
          <a:xfrm>
            <a:off x="6797218" y="13353375"/>
            <a:ext cx="3486029" cy="6078587"/>
          </a:xfrm>
          <a:prstGeom prst="rect">
            <a:avLst/>
          </a:prstGeom>
          <a:noFill/>
        </p:spPr>
        <p:txBody>
          <a:bodyPr wrap="square" rtlCol="0">
            <a:spAutoFit/>
          </a:bodyPr>
          <a:lstStyle/>
          <a:p>
            <a:pPr algn="just">
              <a:lnSpc>
                <a:spcPct val="150000"/>
              </a:lnSpc>
            </a:pPr>
            <a:r>
              <a:rPr lang="en-US" sz="2200" b="1" dirty="0">
                <a:solidFill>
                  <a:srgbClr val="A039C8"/>
                </a:solidFill>
                <a:latin typeface="Arial" panose="020B0604020202020204" pitchFamily="34" charset="0"/>
                <a:cs typeface="Arial" panose="020B0604020202020204" pitchFamily="34" charset="0"/>
              </a:rPr>
              <a:t>Simulation</a:t>
            </a:r>
          </a:p>
          <a:p>
            <a:pPr algn="just"/>
            <a:r>
              <a:rPr lang="en-US" sz="1600" dirty="0">
                <a:latin typeface="Arial" panose="020B0604020202020204" pitchFamily="34" charset="0"/>
                <a:cs typeface="Arial" panose="020B0604020202020204" pitchFamily="34" charset="0"/>
              </a:rPr>
              <a:t>	We simulated a 100-day observation period with a 10-day exposure interval, and an exposure relative incidence of 2. Data was simulated with event dependence, high cumulative incidence rates, and early or late exposures.</a:t>
            </a:r>
          </a:p>
          <a:p>
            <a:pPr algn="just"/>
            <a:r>
              <a:rPr lang="en-US" sz="1600" dirty="0">
                <a:latin typeface="Arial" panose="020B0604020202020204" pitchFamily="34" charset="0"/>
                <a:cs typeface="Arial" panose="020B0604020202020204" pitchFamily="34" charset="0"/>
              </a:rPr>
              <a:t>	The data was analyzed using All Event Analysis (AEA), First Event Analysis (FEA), and the Partitioned Analysis (PA) with a recommended number of partitions (not described here).</a:t>
            </a:r>
          </a:p>
          <a:p>
            <a:pPr algn="just"/>
            <a:r>
              <a:rPr lang="en-US" sz="1600" dirty="0">
                <a:latin typeface="Arial" panose="020B0604020202020204" pitchFamily="34" charset="0"/>
                <a:cs typeface="Arial" panose="020B0604020202020204" pitchFamily="34" charset="0"/>
              </a:rPr>
              <a:t>	The AEA and FEA are biased due to event dependence and skewed exposure distributions.</a:t>
            </a:r>
          </a:p>
          <a:p>
            <a:pPr algn="just"/>
            <a:r>
              <a:rPr lang="en-US" sz="1600" dirty="0">
                <a:latin typeface="Arial" panose="020B0604020202020204" pitchFamily="34" charset="0"/>
                <a:cs typeface="Arial" panose="020B0604020202020204" pitchFamily="34" charset="0"/>
              </a:rPr>
              <a:t>	In contrast, the PA has minimal relative bias (%), good coverage probability (CP), and reduced root mean squared error (RMSE).</a:t>
            </a:r>
            <a:endParaRPr lang="en-US" sz="2200" b="1" dirty="0">
              <a:solidFill>
                <a:srgbClr val="A039C8"/>
              </a:solidFill>
              <a:latin typeface="Arial" panose="020B0604020202020204" pitchFamily="34" charset="0"/>
              <a:cs typeface="Arial" panose="020B0604020202020204" pitchFamily="34" charset="0"/>
            </a:endParaRPr>
          </a:p>
          <a:p>
            <a:pPr algn="just"/>
            <a:endParaRPr lang="en-US" sz="1200" dirty="0">
              <a:latin typeface="Arial" panose="020B0604020202020204" pitchFamily="34" charset="0"/>
              <a:cs typeface="Arial" panose="020B0604020202020204" pitchFamily="34" charset="0"/>
            </a:endParaRPr>
          </a:p>
          <a:p>
            <a:pPr algn="just"/>
            <a:endParaRPr lang="en-US" sz="1200" dirty="0">
              <a:latin typeface="Arial" panose="020B0604020202020204" pitchFamily="34" charset="0"/>
              <a:cs typeface="Arial" panose="020B0604020202020204" pitchFamily="34" charset="0"/>
            </a:endParaRPr>
          </a:p>
          <a:p>
            <a:pPr algn="just"/>
            <a:endParaRPr lang="en-US" sz="1200" dirty="0">
              <a:latin typeface="Arial" panose="020B0604020202020204" pitchFamily="34" charset="0"/>
              <a:cs typeface="Arial" panose="020B0604020202020204" pitchFamily="34" charset="0"/>
            </a:endParaRPr>
          </a:p>
        </p:txBody>
      </p:sp>
      <p:pic>
        <p:nvPicPr>
          <p:cNvPr id="29" name="Picture 28" descr="A screenshot of a computer&#10;&#10;Description automatically generated">
            <a:extLst>
              <a:ext uri="{FF2B5EF4-FFF2-40B4-BE49-F238E27FC236}">
                <a16:creationId xmlns:a16="http://schemas.microsoft.com/office/drawing/2014/main" id="{3B4A276E-DA33-5384-C6BD-B513DA0AE543}"/>
              </a:ext>
            </a:extLst>
          </p:cNvPr>
          <p:cNvPicPr>
            <a:picLocks noChangeAspect="1"/>
          </p:cNvPicPr>
          <p:nvPr/>
        </p:nvPicPr>
        <p:blipFill rotWithShape="1">
          <a:blip r:embed="rId4">
            <a:extLst>
              <a:ext uri="{28A0092B-C50C-407E-A947-70E740481C1C}">
                <a14:useLocalDpi xmlns:a14="http://schemas.microsoft.com/office/drawing/2010/main" val="0"/>
              </a:ext>
            </a:extLst>
          </a:blip>
          <a:srcRect l="820" t="1624" r="49972" b="49830"/>
          <a:stretch/>
        </p:blipFill>
        <p:spPr>
          <a:xfrm>
            <a:off x="572951" y="10443700"/>
            <a:ext cx="6091876" cy="2253805"/>
          </a:xfrm>
          <a:prstGeom prst="rect">
            <a:avLst/>
          </a:prstGeom>
        </p:spPr>
      </p:pic>
      <p:pic>
        <p:nvPicPr>
          <p:cNvPr id="30" name="Picture 29" descr="A screenshot of a computer&#10;&#10;Description automatically generated">
            <a:extLst>
              <a:ext uri="{FF2B5EF4-FFF2-40B4-BE49-F238E27FC236}">
                <a16:creationId xmlns:a16="http://schemas.microsoft.com/office/drawing/2014/main" id="{23572701-6873-57CE-9684-A0017CC58E16}"/>
              </a:ext>
            </a:extLst>
          </p:cNvPr>
          <p:cNvPicPr>
            <a:picLocks noChangeAspect="1"/>
          </p:cNvPicPr>
          <p:nvPr/>
        </p:nvPicPr>
        <p:blipFill rotWithShape="1">
          <a:blip r:embed="rId4">
            <a:extLst>
              <a:ext uri="{28A0092B-C50C-407E-A947-70E740481C1C}">
                <a14:useLocalDpi xmlns:a14="http://schemas.microsoft.com/office/drawing/2010/main" val="0"/>
              </a:ext>
            </a:extLst>
          </a:blip>
          <a:srcRect l="820" t="49794" r="49972" b="1659"/>
          <a:stretch/>
        </p:blipFill>
        <p:spPr>
          <a:xfrm>
            <a:off x="572950" y="15674234"/>
            <a:ext cx="6091876" cy="2253805"/>
          </a:xfrm>
          <a:prstGeom prst="rect">
            <a:avLst/>
          </a:prstGeom>
        </p:spPr>
      </p:pic>
      <p:pic>
        <p:nvPicPr>
          <p:cNvPr id="31" name="Picture 30" descr="A screenshot of a computer&#10;&#10;Description automatically generated">
            <a:extLst>
              <a:ext uri="{FF2B5EF4-FFF2-40B4-BE49-F238E27FC236}">
                <a16:creationId xmlns:a16="http://schemas.microsoft.com/office/drawing/2014/main" id="{B4BFBF09-C02E-B1C8-5F58-570BEB6196DC}"/>
              </a:ext>
            </a:extLst>
          </p:cNvPr>
          <p:cNvPicPr>
            <a:picLocks noChangeAspect="1"/>
          </p:cNvPicPr>
          <p:nvPr/>
        </p:nvPicPr>
        <p:blipFill rotWithShape="1">
          <a:blip r:embed="rId4">
            <a:extLst>
              <a:ext uri="{28A0092B-C50C-407E-A947-70E740481C1C}">
                <a14:useLocalDpi xmlns:a14="http://schemas.microsoft.com/office/drawing/2010/main" val="0"/>
              </a:ext>
            </a:extLst>
          </a:blip>
          <a:srcRect l="49956" t="1666" r="834" b="1599"/>
          <a:stretch/>
        </p:blipFill>
        <p:spPr>
          <a:xfrm>
            <a:off x="6898639" y="7385953"/>
            <a:ext cx="6092147" cy="4491013"/>
          </a:xfrm>
          <a:prstGeom prst="rect">
            <a:avLst/>
          </a:prstGeom>
        </p:spPr>
      </p:pic>
      <p:sp>
        <p:nvSpPr>
          <p:cNvPr id="4" name="TextBox 3">
            <a:extLst>
              <a:ext uri="{FF2B5EF4-FFF2-40B4-BE49-F238E27FC236}">
                <a16:creationId xmlns:a16="http://schemas.microsoft.com/office/drawing/2014/main" id="{536F4477-3590-606F-E391-102973DC3F68}"/>
              </a:ext>
            </a:extLst>
          </p:cNvPr>
          <p:cNvSpPr txBox="1"/>
          <p:nvPr/>
        </p:nvSpPr>
        <p:spPr>
          <a:xfrm>
            <a:off x="3733800" y="18929912"/>
            <a:ext cx="10099951" cy="430887"/>
          </a:xfrm>
          <a:prstGeom prst="rect">
            <a:avLst/>
          </a:prstGeom>
          <a:noFill/>
        </p:spPr>
        <p:txBody>
          <a:bodyPr wrap="square" rtlCol="0">
            <a:spAutoFit/>
          </a:bodyPr>
          <a:lstStyle/>
          <a:p>
            <a:pPr algn="just"/>
            <a:r>
              <a:rPr lang="en-US" sz="1100" kern="100" dirty="0">
                <a:effectLst/>
                <a:latin typeface="Calibri" panose="020F0502020204030204" pitchFamily="34" charset="0"/>
                <a:ea typeface="Calibri" panose="020F0502020204030204" pitchFamily="34" charset="0"/>
                <a:cs typeface="Calibri" panose="020F0502020204030204" pitchFamily="34" charset="0"/>
              </a:rPr>
              <a:t>1. Farrington CP, Whitaker H, </a:t>
            </a:r>
            <a:r>
              <a:rPr lang="en-US" sz="1100" kern="100" dirty="0" err="1">
                <a:effectLst/>
                <a:latin typeface="Calibri" panose="020F0502020204030204" pitchFamily="34" charset="0"/>
                <a:ea typeface="Calibri" panose="020F0502020204030204" pitchFamily="34" charset="0"/>
                <a:cs typeface="Calibri" panose="020F0502020204030204" pitchFamily="34" charset="0"/>
              </a:rPr>
              <a:t>Ghebremichael</a:t>
            </a:r>
            <a:r>
              <a:rPr lang="en-US" sz="1100" kern="100" dirty="0">
                <a:effectLst/>
                <a:latin typeface="Calibri" panose="020F0502020204030204" pitchFamily="34" charset="0"/>
                <a:ea typeface="Calibri" panose="020F0502020204030204" pitchFamily="34" charset="0"/>
                <a:cs typeface="Calibri" panose="020F0502020204030204" pitchFamily="34" charset="0"/>
              </a:rPr>
              <a:t> </a:t>
            </a:r>
            <a:r>
              <a:rPr lang="en-US" sz="1100" kern="100" dirty="0" err="1">
                <a:effectLst/>
                <a:latin typeface="Calibri" panose="020F0502020204030204" pitchFamily="34" charset="0"/>
                <a:ea typeface="Calibri" panose="020F0502020204030204" pitchFamily="34" charset="0"/>
                <a:cs typeface="Calibri" panose="020F0502020204030204" pitchFamily="34" charset="0"/>
              </a:rPr>
              <a:t>Weldeselassie</a:t>
            </a:r>
            <a:r>
              <a:rPr lang="en-US" sz="1100" kern="100" dirty="0">
                <a:effectLst/>
                <a:latin typeface="Calibri" panose="020F0502020204030204" pitchFamily="34" charset="0"/>
                <a:ea typeface="Calibri" panose="020F0502020204030204" pitchFamily="34" charset="0"/>
                <a:cs typeface="Calibri" panose="020F0502020204030204" pitchFamily="34" charset="0"/>
              </a:rPr>
              <a:t> Y. </a:t>
            </a:r>
            <a:r>
              <a:rPr lang="en-US" sz="1100" i="1" kern="100" dirty="0">
                <a:effectLst/>
                <a:latin typeface="Calibri" panose="020F0502020204030204" pitchFamily="34" charset="0"/>
                <a:ea typeface="Calibri" panose="020F0502020204030204" pitchFamily="34" charset="0"/>
                <a:cs typeface="Calibri" panose="020F0502020204030204" pitchFamily="34" charset="0"/>
              </a:rPr>
              <a:t>Self-Controlled Case Series Studies: A Modelling Guide with R</a:t>
            </a:r>
            <a:r>
              <a:rPr lang="en-US" sz="1100" kern="100" dirty="0">
                <a:effectLst/>
                <a:latin typeface="Calibri" panose="020F0502020204030204" pitchFamily="34" charset="0"/>
                <a:ea typeface="Calibri" panose="020F0502020204030204" pitchFamily="34" charset="0"/>
                <a:cs typeface="Calibri" panose="020F0502020204030204" pitchFamily="34" charset="0"/>
              </a:rPr>
              <a:t>. CRC Press, Taylor &amp; Francis Group; 2018.</a:t>
            </a:r>
            <a:endParaRPr lang="en-SG" sz="11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endParaRPr lang="en-US" sz="1100" dirty="0">
              <a:latin typeface="Arial" panose="020B0604020202020204" pitchFamily="34" charset="0"/>
              <a:cs typeface="Arial" panose="020B0604020202020204" pitchFamily="34" charset="0"/>
            </a:endParaRPr>
          </a:p>
        </p:txBody>
      </p:sp>
      <p:pic>
        <p:nvPicPr>
          <p:cNvPr id="12" name="Picture 11" descr="A screenshot of a graph&#10;&#10;Description automatically generated">
            <a:extLst>
              <a:ext uri="{FF2B5EF4-FFF2-40B4-BE49-F238E27FC236}">
                <a16:creationId xmlns:a16="http://schemas.microsoft.com/office/drawing/2014/main" id="{78D20180-671E-9B9E-6F2D-92DE0EECFE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83247" y="13763138"/>
            <a:ext cx="2707539" cy="5008947"/>
          </a:xfrm>
          <a:prstGeom prst="rect">
            <a:avLst/>
          </a:prstGeom>
        </p:spPr>
      </p:pic>
    </p:spTree>
    <p:extLst>
      <p:ext uri="{BB962C8B-B14F-4D97-AF65-F5344CB8AC3E}">
        <p14:creationId xmlns:p14="http://schemas.microsoft.com/office/powerpoint/2010/main" val="7505137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263</TotalTime>
  <Words>599</Words>
  <Application>Microsoft Office PowerPoint</Application>
  <PresentationFormat>Custom</PresentationFormat>
  <Paragraphs>62</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SingHealth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 Yu Qing</dc:creator>
  <cp:lastModifiedBy>Kenneth Lee</cp:lastModifiedBy>
  <cp:revision>5</cp:revision>
  <dcterms:created xsi:type="dcterms:W3CDTF">2023-02-01T03:47:31Z</dcterms:created>
  <dcterms:modified xsi:type="dcterms:W3CDTF">2023-08-17T10:50:08Z</dcterms:modified>
</cp:coreProperties>
</file>

<file path=docProps/thumbnail.jpeg>
</file>